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IBM Plex Mono Medium"/>
      <p:regular r:id="rId22"/>
      <p:bold r:id="rId23"/>
      <p:italic r:id="rId24"/>
      <p:boldItalic r:id="rId25"/>
    </p:embeddedFont>
    <p:embeddedFont>
      <p:font typeface="Fira Sans Extra Condensed Medium"/>
      <p:regular r:id="rId26"/>
      <p:bold r:id="rId27"/>
      <p:italic r:id="rId28"/>
      <p:boldItalic r:id="rId29"/>
    </p:embeddedFont>
    <p:embeddedFont>
      <p:font typeface="Roboto Condensed"/>
      <p:regular r:id="rId30"/>
      <p:bold r:id="rId31"/>
      <p:italic r:id="rId32"/>
      <p:boldItalic r:id="rId33"/>
    </p:embeddedFont>
    <p:embeddedFont>
      <p:font typeface="Roboto Condensed Light"/>
      <p:regular r:id="rId34"/>
      <p:bold r:id="rId35"/>
      <p:italic r:id="rId36"/>
      <p:boldItalic r:id="rId37"/>
    </p:embeddedFont>
    <p:embeddedFont>
      <p:font typeface="Exo 2"/>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2-italic.fntdata"/><Relationship Id="rId41" Type="http://schemas.openxmlformats.org/officeDocument/2006/relationships/font" Target="fonts/Exo2-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Condensed-bold.fntdata"/><Relationship Id="rId30" Type="http://schemas.openxmlformats.org/officeDocument/2006/relationships/font" Target="fonts/RobotoCondensed-regular.fntdata"/><Relationship Id="rId33" Type="http://schemas.openxmlformats.org/officeDocument/2006/relationships/font" Target="fonts/RobotoCondensed-boldItalic.fntdata"/><Relationship Id="rId32" Type="http://schemas.openxmlformats.org/officeDocument/2006/relationships/font" Target="fonts/RobotoCondensed-italic.fntdata"/><Relationship Id="rId35" Type="http://schemas.openxmlformats.org/officeDocument/2006/relationships/font" Target="fonts/RobotoCondensedLight-bold.fntdata"/><Relationship Id="rId34" Type="http://schemas.openxmlformats.org/officeDocument/2006/relationships/font" Target="fonts/RobotoCondensedLight-regular.fntdata"/><Relationship Id="rId37" Type="http://schemas.openxmlformats.org/officeDocument/2006/relationships/font" Target="fonts/RobotoCondensedLight-boldItalic.fntdata"/><Relationship Id="rId36" Type="http://schemas.openxmlformats.org/officeDocument/2006/relationships/font" Target="fonts/RobotoCondensedLight-italic.fntdata"/><Relationship Id="rId39" Type="http://schemas.openxmlformats.org/officeDocument/2006/relationships/font" Target="fonts/Exo2-bold.fntdata"/><Relationship Id="rId38" Type="http://schemas.openxmlformats.org/officeDocument/2006/relationships/font" Target="fonts/Exo2-regular.fntdata"/><Relationship Id="rId20" Type="http://schemas.openxmlformats.org/officeDocument/2006/relationships/slide" Target="slides/slide16.xml"/><Relationship Id="rId22" Type="http://schemas.openxmlformats.org/officeDocument/2006/relationships/font" Target="fonts/IBMPlexMonoMedium-regular.fntdata"/><Relationship Id="rId21" Type="http://schemas.openxmlformats.org/officeDocument/2006/relationships/slide" Target="slides/slide17.xml"/><Relationship Id="rId24" Type="http://schemas.openxmlformats.org/officeDocument/2006/relationships/font" Target="fonts/IBMPlexMonoMedium-italic.fntdata"/><Relationship Id="rId23" Type="http://schemas.openxmlformats.org/officeDocument/2006/relationships/font" Target="fonts/IBMPlexMonoMedium-bold.fntdata"/><Relationship Id="rId26" Type="http://schemas.openxmlformats.org/officeDocument/2006/relationships/font" Target="fonts/FiraSansExtraCondensedMedium-regular.fntdata"/><Relationship Id="rId25" Type="http://schemas.openxmlformats.org/officeDocument/2006/relationships/font" Target="fonts/IBMPlexMonoMedium-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29" Type="http://schemas.openxmlformats.org/officeDocument/2006/relationships/font" Target="fonts/FiraSansExtraCondensedMedium-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ef762d2d9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2ef762d2d9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worked with Source generators almost from the beginning, and it felt Unity are too slow in adopting this technology.</a:t>
            </a:r>
            <a:endParaRPr/>
          </a:p>
          <a:p>
            <a:pPr indent="0" lvl="0" marL="0" rtl="0" algn="l">
              <a:spcBef>
                <a:spcPts val="0"/>
              </a:spcBef>
              <a:spcAft>
                <a:spcPts val="0"/>
              </a:spcAft>
              <a:buNone/>
            </a:pPr>
            <a:r>
              <a:rPr lang="en"/>
              <a:t>When I created this slide, I wanted to complain on Unity slowness, but then looking at dates, it seems reasonable enough.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ef762d2d9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ef762d2d9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ef762d2d96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ef762d2d96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ef762d2d96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ef762d2d96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ef762d2d9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ef762d2d9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9baafe93df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9baafe93df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f296d6933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f296d6933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Open the console application project</a:t>
            </a:r>
            <a:endParaRPr/>
          </a:p>
          <a:p>
            <a:pPr indent="-298450" lvl="0" marL="457200" rtl="0" algn="l">
              <a:spcBef>
                <a:spcPts val="0"/>
              </a:spcBef>
              <a:spcAft>
                <a:spcPts val="0"/>
              </a:spcAft>
              <a:buSzPts val="1100"/>
              <a:buAutoNum type="arabicPeriod"/>
            </a:pPr>
            <a:r>
              <a:rPr lang="en"/>
              <a:t>Show the method that comes from nowhere</a:t>
            </a:r>
            <a:endParaRPr/>
          </a:p>
          <a:p>
            <a:pPr indent="-298450" lvl="0" marL="457200" rtl="0" algn="l">
              <a:spcBef>
                <a:spcPts val="0"/>
              </a:spcBef>
              <a:spcAft>
                <a:spcPts val="0"/>
              </a:spcAft>
              <a:buSzPts val="1100"/>
              <a:buAutoNum type="arabicPeriod"/>
            </a:pPr>
            <a:r>
              <a:rPr lang="en"/>
              <a:t>Delete the Main method</a:t>
            </a:r>
            <a:endParaRPr/>
          </a:p>
          <a:p>
            <a:pPr indent="-298450" lvl="0" marL="457200" rtl="0" algn="l">
              <a:spcBef>
                <a:spcPts val="0"/>
              </a:spcBef>
              <a:spcAft>
                <a:spcPts val="0"/>
              </a:spcAft>
              <a:buSzPts val="1100"/>
              <a:buAutoNum type="arabicPeriod"/>
            </a:pPr>
            <a:r>
              <a:rPr lang="en"/>
              <a:t>Show the song lyrics printed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f296d693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f296d693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eed760101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eed760101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My name is Yuri Sokolov</a:t>
            </a:r>
            <a:endParaRPr/>
          </a:p>
          <a:p>
            <a:pPr indent="-298450" lvl="0" marL="457200" rtl="0" algn="l">
              <a:spcBef>
                <a:spcPts val="0"/>
              </a:spcBef>
              <a:spcAft>
                <a:spcPts val="0"/>
              </a:spcAft>
              <a:buSzPts val="1100"/>
              <a:buAutoNum type="arabicPeriod"/>
            </a:pPr>
            <a:r>
              <a:rPr lang="en"/>
              <a:t>Working as a developer since 2012 (web, desktop, mobile, etc.)</a:t>
            </a:r>
            <a:endParaRPr/>
          </a:p>
          <a:p>
            <a:pPr indent="-298450" lvl="0" marL="457200" rtl="0" algn="l">
              <a:spcBef>
                <a:spcPts val="0"/>
              </a:spcBef>
              <a:spcAft>
                <a:spcPts val="0"/>
              </a:spcAft>
              <a:buSzPts val="1100"/>
              <a:buAutoNum type="arabicPeriod"/>
            </a:pPr>
            <a:r>
              <a:rPr lang="en"/>
              <a:t>In 2017 moved to gamedev</a:t>
            </a:r>
            <a:endParaRPr/>
          </a:p>
          <a:p>
            <a:pPr indent="-298450" lvl="0" marL="457200" rtl="0" algn="l">
              <a:spcBef>
                <a:spcPts val="0"/>
              </a:spcBef>
              <a:spcAft>
                <a:spcPts val="0"/>
              </a:spcAft>
              <a:buSzPts val="1100"/>
              <a:buAutoNum type="arabicPeriod"/>
            </a:pPr>
            <a:r>
              <a:rPr lang="en"/>
              <a:t>And in 2022 started a podcast with co-host - Amit Netanel (Mezizey Ha-Transformim)</a:t>
            </a:r>
            <a:endParaRPr/>
          </a:p>
          <a:p>
            <a:pPr indent="-298450" lvl="0" marL="457200" rtl="0" algn="l">
              <a:spcBef>
                <a:spcPts val="0"/>
              </a:spcBef>
              <a:spcAft>
                <a:spcPts val="0"/>
              </a:spcAft>
              <a:buSzPts val="1100"/>
              <a:buAutoNum type="arabicPeriod"/>
            </a:pPr>
            <a:r>
              <a:rPr lang="en"/>
              <a:t>If you’re not familiar with it - you can scan the QR</a:t>
            </a:r>
            <a:endParaRPr/>
          </a:p>
          <a:p>
            <a:pPr indent="-298450" lvl="0" marL="457200" rtl="0" algn="l">
              <a:spcBef>
                <a:spcPts val="0"/>
              </a:spcBef>
              <a:spcAft>
                <a:spcPts val="0"/>
              </a:spcAft>
              <a:buSzPts val="1100"/>
              <a:buAutoNum type="arabicPeriod"/>
            </a:pPr>
            <a:r>
              <a:rPr lang="en"/>
              <a:t>Worked in a lot of companies, MoonActive, JellyButton and Papaya among them</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ed76010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eed76010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Open the console application project</a:t>
            </a:r>
            <a:endParaRPr/>
          </a:p>
          <a:p>
            <a:pPr indent="-298450" lvl="0" marL="457200" rtl="0" algn="l">
              <a:spcBef>
                <a:spcPts val="0"/>
              </a:spcBef>
              <a:spcAft>
                <a:spcPts val="0"/>
              </a:spcAft>
              <a:buSzPts val="1100"/>
              <a:buAutoNum type="arabicPeriod"/>
            </a:pPr>
            <a:r>
              <a:rPr lang="en"/>
              <a:t>Show the method that comes from nowhere</a:t>
            </a:r>
            <a:endParaRPr/>
          </a:p>
          <a:p>
            <a:pPr indent="-298450" lvl="0" marL="457200" rtl="0" algn="l">
              <a:spcBef>
                <a:spcPts val="0"/>
              </a:spcBef>
              <a:spcAft>
                <a:spcPts val="0"/>
              </a:spcAft>
              <a:buSzPts val="1100"/>
              <a:buAutoNum type="arabicPeriod"/>
            </a:pPr>
            <a:r>
              <a:rPr lang="en"/>
              <a:t>Delete the Main method</a:t>
            </a:r>
            <a:endParaRPr/>
          </a:p>
          <a:p>
            <a:pPr indent="-298450" lvl="0" marL="457200" rtl="0" algn="l">
              <a:spcBef>
                <a:spcPts val="0"/>
              </a:spcBef>
              <a:spcAft>
                <a:spcPts val="0"/>
              </a:spcAft>
              <a:buSzPts val="1100"/>
              <a:buAutoNum type="arabicPeriod"/>
            </a:pPr>
            <a:r>
              <a:rPr lang="en"/>
              <a:t>Show the song lyrics printed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ef0da513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eef0da513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ef0da513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eef0da513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Every great presentation should have at least one quote from a famous person.</a:t>
            </a:r>
            <a:endParaRPr/>
          </a:p>
          <a:p>
            <a:pPr indent="0" lvl="0" marL="0" rtl="0" algn="l">
              <a:spcBef>
                <a:spcPts val="0"/>
              </a:spcBef>
              <a:spcAft>
                <a:spcPts val="0"/>
              </a:spcAft>
              <a:buNone/>
            </a:pPr>
            <a:r>
              <a:rPr lang="en"/>
              <a:t>This one is by ChatGPT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ef762d2d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ef762d2d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worked with Source generators almost from the beginning, and it felt Unity are too slow in adopting this technology.</a:t>
            </a:r>
            <a:endParaRPr/>
          </a:p>
          <a:p>
            <a:pPr indent="0" lvl="0" marL="0" rtl="0" algn="l">
              <a:spcBef>
                <a:spcPts val="0"/>
              </a:spcBef>
              <a:spcAft>
                <a:spcPts val="0"/>
              </a:spcAft>
              <a:buNone/>
            </a:pPr>
            <a:r>
              <a:rPr lang="en"/>
              <a:t>When I created this slide, I wanted to complain on Unity slowness, but then looking at dates, it seems reasonable enough.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f762d2d9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f762d2d9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t>Open the console application project</a:t>
            </a:r>
            <a:endParaRPr/>
          </a:p>
          <a:p>
            <a:pPr indent="-298450" lvl="0" marL="457200" rtl="0" algn="l">
              <a:spcBef>
                <a:spcPts val="0"/>
              </a:spcBef>
              <a:spcAft>
                <a:spcPts val="0"/>
              </a:spcAft>
              <a:buSzPts val="1100"/>
              <a:buAutoNum type="arabicPeriod"/>
            </a:pPr>
            <a:r>
              <a:rPr lang="en"/>
              <a:t>Show the method that comes from nowhere</a:t>
            </a:r>
            <a:endParaRPr/>
          </a:p>
          <a:p>
            <a:pPr indent="-298450" lvl="0" marL="457200" rtl="0" algn="l">
              <a:spcBef>
                <a:spcPts val="0"/>
              </a:spcBef>
              <a:spcAft>
                <a:spcPts val="0"/>
              </a:spcAft>
              <a:buSzPts val="1100"/>
              <a:buAutoNum type="arabicPeriod"/>
            </a:pPr>
            <a:r>
              <a:rPr lang="en"/>
              <a:t>Delete the Main method</a:t>
            </a:r>
            <a:endParaRPr/>
          </a:p>
          <a:p>
            <a:pPr indent="-298450" lvl="0" marL="457200" rtl="0" algn="l">
              <a:spcBef>
                <a:spcPts val="0"/>
              </a:spcBef>
              <a:spcAft>
                <a:spcPts val="0"/>
              </a:spcAft>
              <a:buSzPts val="1100"/>
              <a:buAutoNum type="arabicPeriod"/>
            </a:pPr>
            <a:r>
              <a:rPr lang="en"/>
              <a:t>Show the song lyrics printed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2ef762d2d96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2ef762d2d96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ef762d2d9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ef762d2d9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worked with Source generators almost from the beginning, and it felt Unity are too slow in adopting this technology.</a:t>
            </a:r>
            <a:endParaRPr/>
          </a:p>
          <a:p>
            <a:pPr indent="0" lvl="0" marL="0" rtl="0" algn="l">
              <a:spcBef>
                <a:spcPts val="0"/>
              </a:spcBef>
              <a:spcAft>
                <a:spcPts val="0"/>
              </a:spcAft>
              <a:buNone/>
            </a:pPr>
            <a:r>
              <a:rPr lang="en"/>
              <a:t>When I created this slide, I wanted to complain on Unity slowness, but then looking at dates, it seems reasonable enough.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p:txBody>
      </p:sp>
      <p:sp>
        <p:nvSpPr>
          <p:cNvPr id="10" name="Google Shape;10;p2"/>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rtl="0" algn="r">
              <a:lnSpc>
                <a:spcPct val="100000"/>
              </a:lnSpc>
              <a:spcBef>
                <a:spcPts val="0"/>
              </a:spcBef>
              <a:spcAft>
                <a:spcPts val="0"/>
              </a:spcAft>
              <a:buSzPts val="2800"/>
              <a:buNone/>
              <a:defRPr sz="2800"/>
            </a:lvl2pPr>
            <a:lvl3pPr lvl="2" rtl="0" algn="r">
              <a:lnSpc>
                <a:spcPct val="100000"/>
              </a:lnSpc>
              <a:spcBef>
                <a:spcPts val="0"/>
              </a:spcBef>
              <a:spcAft>
                <a:spcPts val="0"/>
              </a:spcAft>
              <a:buSzPts val="2800"/>
              <a:buNone/>
              <a:defRPr sz="2800"/>
            </a:lvl3pPr>
            <a:lvl4pPr lvl="3" rtl="0" algn="r">
              <a:lnSpc>
                <a:spcPct val="100000"/>
              </a:lnSpc>
              <a:spcBef>
                <a:spcPts val="0"/>
              </a:spcBef>
              <a:spcAft>
                <a:spcPts val="0"/>
              </a:spcAft>
              <a:buSzPts val="2800"/>
              <a:buNone/>
              <a:defRPr sz="2800"/>
            </a:lvl4pPr>
            <a:lvl5pPr lvl="4" rtl="0" algn="r">
              <a:lnSpc>
                <a:spcPct val="100000"/>
              </a:lnSpc>
              <a:spcBef>
                <a:spcPts val="0"/>
              </a:spcBef>
              <a:spcAft>
                <a:spcPts val="0"/>
              </a:spcAft>
              <a:buSzPts val="2800"/>
              <a:buNone/>
              <a:defRPr sz="2800"/>
            </a:lvl5pPr>
            <a:lvl6pPr lvl="5" rtl="0" algn="r">
              <a:lnSpc>
                <a:spcPct val="100000"/>
              </a:lnSpc>
              <a:spcBef>
                <a:spcPts val="0"/>
              </a:spcBef>
              <a:spcAft>
                <a:spcPts val="0"/>
              </a:spcAft>
              <a:buSzPts val="2800"/>
              <a:buNone/>
              <a:defRPr sz="2800"/>
            </a:lvl6pPr>
            <a:lvl7pPr lvl="6" rtl="0" algn="r">
              <a:lnSpc>
                <a:spcPct val="100000"/>
              </a:lnSpc>
              <a:spcBef>
                <a:spcPts val="0"/>
              </a:spcBef>
              <a:spcAft>
                <a:spcPts val="0"/>
              </a:spcAft>
              <a:buSzPts val="2800"/>
              <a:buNone/>
              <a:defRPr sz="2800"/>
            </a:lvl7pPr>
            <a:lvl8pPr lvl="7" rtl="0" algn="r">
              <a:lnSpc>
                <a:spcPct val="100000"/>
              </a:lnSpc>
              <a:spcBef>
                <a:spcPts val="0"/>
              </a:spcBef>
              <a:spcAft>
                <a:spcPts val="0"/>
              </a:spcAft>
              <a:buSzPts val="2800"/>
              <a:buNone/>
              <a:defRPr sz="2800"/>
            </a:lvl8pPr>
            <a:lvl9pPr lvl="8" rtl="0" algn="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11"/>
          <p:cNvSpPr txBox="1"/>
          <p:nvPr>
            <p:ph hasCustomPrompt="1" type="title"/>
          </p:nvPr>
        </p:nvSpPr>
        <p:spPr>
          <a:xfrm>
            <a:off x="2250675" y="1001350"/>
            <a:ext cx="6191100" cy="1963500"/>
          </a:xfrm>
          <a:prstGeom prst="rect">
            <a:avLst/>
          </a:prstGeom>
        </p:spPr>
        <p:txBody>
          <a:bodyPr anchorCtr="0" anchor="b" bIns="91425" lIns="91425" spcFirstLastPara="1" rIns="91425" wrap="square" tIns="91425">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p:nvPr>
            <p:ph idx="1" type="body"/>
          </p:nvPr>
        </p:nvSpPr>
        <p:spPr>
          <a:xfrm>
            <a:off x="2107950" y="2895050"/>
            <a:ext cx="6191100" cy="696000"/>
          </a:xfrm>
          <a:prstGeom prst="rect">
            <a:avLst/>
          </a:prstGeom>
        </p:spPr>
        <p:txBody>
          <a:bodyPr anchorCtr="0" anchor="t" bIns="91425" lIns="91425" spcFirstLastPara="1" rIns="91425" wrap="square" tIns="91425">
            <a:noAutofit/>
          </a:bodyPr>
          <a:lstStyle>
            <a:lvl1pPr indent="-304800" lvl="0" marL="457200" algn="r">
              <a:lnSpc>
                <a:spcPct val="100000"/>
              </a:lnSpc>
              <a:spcBef>
                <a:spcPts val="0"/>
              </a:spcBef>
              <a:spcAft>
                <a:spcPts val="0"/>
              </a:spcAft>
              <a:buSzPts val="1200"/>
              <a:buChar char="●"/>
              <a:defRPr sz="1600"/>
            </a:lvl1pPr>
            <a:lvl2pPr indent="-304800" lvl="1" marL="914400" algn="ctr">
              <a:spcBef>
                <a:spcPts val="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1" name="Shape 4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13"/>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44" name="Google Shape;44;p13"/>
          <p:cNvSpPr txBox="1"/>
          <p:nvPr>
            <p:ph idx="2" type="ctrTitle"/>
          </p:nvPr>
        </p:nvSpPr>
        <p:spPr>
          <a:xfrm>
            <a:off x="390296" y="201653"/>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45" name="Google Shape;45;p13"/>
          <p:cNvSpPr txBox="1"/>
          <p:nvPr>
            <p:ph idx="1" type="subTitle"/>
          </p:nvPr>
        </p:nvSpPr>
        <p:spPr>
          <a:xfrm>
            <a:off x="690446" y="580278"/>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46" name="Google Shape;46;p13"/>
          <p:cNvSpPr txBox="1"/>
          <p:nvPr>
            <p:ph hasCustomPrompt="1" idx="3" type="title"/>
          </p:nvPr>
        </p:nvSpPr>
        <p:spPr>
          <a:xfrm>
            <a:off x="2118448" y="54444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p:nvPr>
            <p:ph hasCustomPrompt="1" idx="4" type="title"/>
          </p:nvPr>
        </p:nvSpPr>
        <p:spPr>
          <a:xfrm>
            <a:off x="2105406" y="151580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p:nvPr>
            <p:ph hasCustomPrompt="1" idx="5" type="title"/>
          </p:nvPr>
        </p:nvSpPr>
        <p:spPr>
          <a:xfrm>
            <a:off x="2105406" y="2487168"/>
            <a:ext cx="11076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p:nvPr>
            <p:ph hasCustomPrompt="1" idx="6" type="title"/>
          </p:nvPr>
        </p:nvSpPr>
        <p:spPr>
          <a:xfrm>
            <a:off x="5922008" y="2092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p:nvPr>
            <p:ph hasCustomPrompt="1" idx="7" type="title"/>
          </p:nvPr>
        </p:nvSpPr>
        <p:spPr>
          <a:xfrm>
            <a:off x="5922008" y="3112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p:nvPr>
            <p:ph hasCustomPrompt="1" idx="8" type="title"/>
          </p:nvPr>
        </p:nvSpPr>
        <p:spPr>
          <a:xfrm>
            <a:off x="5922008" y="4132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p:nvPr>
            <p:ph idx="9" type="ctrTitle"/>
          </p:nvPr>
        </p:nvSpPr>
        <p:spPr>
          <a:xfrm>
            <a:off x="390296" y="1167854"/>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3" name="Google Shape;53;p13"/>
          <p:cNvSpPr txBox="1"/>
          <p:nvPr>
            <p:ph idx="13" type="subTitle"/>
          </p:nvPr>
        </p:nvSpPr>
        <p:spPr>
          <a:xfrm>
            <a:off x="690446" y="1546477"/>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4" name="Google Shape;54;p13"/>
          <p:cNvSpPr txBox="1"/>
          <p:nvPr>
            <p:ph idx="14" type="ctrTitle"/>
          </p:nvPr>
        </p:nvSpPr>
        <p:spPr>
          <a:xfrm>
            <a:off x="390296" y="2141336"/>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55" name="Google Shape;55;p13"/>
          <p:cNvSpPr txBox="1"/>
          <p:nvPr>
            <p:ph idx="15" type="subTitle"/>
          </p:nvPr>
        </p:nvSpPr>
        <p:spPr>
          <a:xfrm>
            <a:off x="690446" y="2519956"/>
            <a:ext cx="16743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56" name="Google Shape;56;p13"/>
          <p:cNvSpPr txBox="1"/>
          <p:nvPr>
            <p:ph idx="16" type="ctrTitle"/>
          </p:nvPr>
        </p:nvSpPr>
        <p:spPr>
          <a:xfrm>
            <a:off x="6811558" y="1775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7" name="Google Shape;57;p13"/>
          <p:cNvSpPr txBox="1"/>
          <p:nvPr>
            <p:ph idx="17" type="subTitle"/>
          </p:nvPr>
        </p:nvSpPr>
        <p:spPr>
          <a:xfrm>
            <a:off x="6811558" y="21538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58" name="Google Shape;58;p13"/>
          <p:cNvSpPr txBox="1"/>
          <p:nvPr>
            <p:ph idx="18" type="ctrTitle"/>
          </p:nvPr>
        </p:nvSpPr>
        <p:spPr>
          <a:xfrm>
            <a:off x="6811558" y="2799095"/>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59" name="Google Shape;59;p13"/>
          <p:cNvSpPr txBox="1"/>
          <p:nvPr>
            <p:ph idx="19" type="subTitle"/>
          </p:nvPr>
        </p:nvSpPr>
        <p:spPr>
          <a:xfrm>
            <a:off x="6811558" y="3177717"/>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60" name="Google Shape;60;p13"/>
          <p:cNvSpPr txBox="1"/>
          <p:nvPr>
            <p:ph idx="20" type="ctrTitle"/>
          </p:nvPr>
        </p:nvSpPr>
        <p:spPr>
          <a:xfrm>
            <a:off x="6811558" y="3811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61" name="Google Shape;61;p13"/>
          <p:cNvSpPr txBox="1"/>
          <p:nvPr>
            <p:ph idx="21" type="subTitle"/>
          </p:nvPr>
        </p:nvSpPr>
        <p:spPr>
          <a:xfrm>
            <a:off x="6811558" y="41899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1">
  <p:cSld name="CUSTOM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4"/>
          <p:cNvSpPr txBox="1"/>
          <p:nvPr>
            <p:ph type="ctrTitle"/>
          </p:nvPr>
        </p:nvSpPr>
        <p:spPr>
          <a:xfrm>
            <a:off x="3385875" y="2098650"/>
            <a:ext cx="2372400" cy="946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000"/>
            </a:lvl1pPr>
            <a:lvl2pPr lvl="1" rtl="0" algn="r">
              <a:spcBef>
                <a:spcPts val="0"/>
              </a:spcBef>
              <a:spcAft>
                <a:spcPts val="0"/>
              </a:spcAft>
              <a:buSzPts val="1800"/>
              <a:buNone/>
              <a:defRPr sz="1800"/>
            </a:lvl2pPr>
            <a:lvl3pPr lvl="2" rtl="0" algn="r">
              <a:spcBef>
                <a:spcPts val="0"/>
              </a:spcBef>
              <a:spcAft>
                <a:spcPts val="0"/>
              </a:spcAft>
              <a:buSzPts val="1800"/>
              <a:buNone/>
              <a:defRPr sz="1800"/>
            </a:lvl3pPr>
            <a:lvl4pPr lvl="3" rtl="0" algn="r">
              <a:spcBef>
                <a:spcPts val="0"/>
              </a:spcBef>
              <a:spcAft>
                <a:spcPts val="0"/>
              </a:spcAft>
              <a:buSzPts val="1800"/>
              <a:buNone/>
              <a:defRPr sz="1800"/>
            </a:lvl4pPr>
            <a:lvl5pPr lvl="4" rtl="0" algn="r">
              <a:spcBef>
                <a:spcPts val="0"/>
              </a:spcBef>
              <a:spcAft>
                <a:spcPts val="0"/>
              </a:spcAft>
              <a:buSzPts val="1800"/>
              <a:buNone/>
              <a:defRPr sz="1800"/>
            </a:lvl5pPr>
            <a:lvl6pPr lvl="5" rtl="0" algn="r">
              <a:spcBef>
                <a:spcPts val="0"/>
              </a:spcBef>
              <a:spcAft>
                <a:spcPts val="0"/>
              </a:spcAft>
              <a:buSzPts val="1800"/>
              <a:buNone/>
              <a:defRPr sz="1800"/>
            </a:lvl6pPr>
            <a:lvl7pPr lvl="6" rtl="0" algn="r">
              <a:spcBef>
                <a:spcPts val="0"/>
              </a:spcBef>
              <a:spcAft>
                <a:spcPts val="0"/>
              </a:spcAft>
              <a:buSzPts val="1800"/>
              <a:buNone/>
              <a:defRPr sz="1800"/>
            </a:lvl7pPr>
            <a:lvl8pPr lvl="7" rtl="0" algn="r">
              <a:spcBef>
                <a:spcPts val="0"/>
              </a:spcBef>
              <a:spcAft>
                <a:spcPts val="0"/>
              </a:spcAft>
              <a:buSzPts val="1800"/>
              <a:buNone/>
              <a:defRPr sz="1800"/>
            </a:lvl8pPr>
            <a:lvl9pPr lvl="8" rtl="0" algn="r">
              <a:spcBef>
                <a:spcPts val="0"/>
              </a:spcBef>
              <a:spcAft>
                <a:spcPts val="0"/>
              </a:spcAft>
              <a:buSzPts val="1800"/>
              <a:buNone/>
              <a:defRPr sz="1800"/>
            </a:lvl9pPr>
          </a:lstStyle>
          <a:p/>
        </p:txBody>
      </p:sp>
      <p:sp>
        <p:nvSpPr>
          <p:cNvPr id="64" name="Google Shape;64;p14"/>
          <p:cNvSpPr txBox="1"/>
          <p:nvPr>
            <p:ph idx="2" type="ctrTitle"/>
          </p:nvPr>
        </p:nvSpPr>
        <p:spPr>
          <a:xfrm>
            <a:off x="-105929" y="3347397"/>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65" name="Google Shape;65;p14"/>
          <p:cNvSpPr txBox="1"/>
          <p:nvPr>
            <p:ph idx="1" type="subTitle"/>
          </p:nvPr>
        </p:nvSpPr>
        <p:spPr>
          <a:xfrm>
            <a:off x="881451" y="3739385"/>
            <a:ext cx="12810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66" name="Google Shape;66;p14"/>
          <p:cNvSpPr txBox="1"/>
          <p:nvPr>
            <p:ph hasCustomPrompt="1" idx="3" type="title"/>
          </p:nvPr>
        </p:nvSpPr>
        <p:spPr>
          <a:xfrm>
            <a:off x="1438867" y="3668761"/>
            <a:ext cx="1069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4"/>
          <p:cNvSpPr txBox="1"/>
          <p:nvPr>
            <p:ph hasCustomPrompt="1" idx="4" type="title"/>
          </p:nvPr>
        </p:nvSpPr>
        <p:spPr>
          <a:xfrm>
            <a:off x="6705012" y="3668761"/>
            <a:ext cx="1069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hasCustomPrompt="1" idx="5" type="title"/>
          </p:nvPr>
        </p:nvSpPr>
        <p:spPr>
          <a:xfrm>
            <a:off x="4071940" y="3668761"/>
            <a:ext cx="1069800" cy="577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4"/>
          <p:cNvSpPr txBox="1"/>
          <p:nvPr>
            <p:ph hasCustomPrompt="1" idx="6" type="title"/>
          </p:nvPr>
        </p:nvSpPr>
        <p:spPr>
          <a:xfrm>
            <a:off x="6646558" y="1089559"/>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14"/>
          <p:cNvSpPr txBox="1"/>
          <p:nvPr>
            <p:ph hasCustomPrompt="1" idx="7" type="title"/>
          </p:nvPr>
        </p:nvSpPr>
        <p:spPr>
          <a:xfrm>
            <a:off x="4027183" y="1089559"/>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hasCustomPrompt="1" idx="8" type="title"/>
          </p:nvPr>
        </p:nvSpPr>
        <p:spPr>
          <a:xfrm>
            <a:off x="1407808" y="1089559"/>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72" name="Google Shape;72;p14"/>
          <p:cNvSpPr txBox="1"/>
          <p:nvPr>
            <p:ph idx="9" type="ctrTitle"/>
          </p:nvPr>
        </p:nvSpPr>
        <p:spPr>
          <a:xfrm>
            <a:off x="5182783" y="3347397"/>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3" name="Google Shape;73;p14"/>
          <p:cNvSpPr txBox="1"/>
          <p:nvPr>
            <p:ph idx="13" type="subTitle"/>
          </p:nvPr>
        </p:nvSpPr>
        <p:spPr>
          <a:xfrm>
            <a:off x="6168975" y="3739385"/>
            <a:ext cx="12810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74" name="Google Shape;74;p14"/>
          <p:cNvSpPr txBox="1"/>
          <p:nvPr>
            <p:ph idx="14" type="ctrTitle"/>
          </p:nvPr>
        </p:nvSpPr>
        <p:spPr>
          <a:xfrm>
            <a:off x="2538427" y="3347397"/>
            <a:ext cx="197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75" name="Google Shape;75;p14"/>
          <p:cNvSpPr txBox="1"/>
          <p:nvPr>
            <p:ph idx="15" type="subTitle"/>
          </p:nvPr>
        </p:nvSpPr>
        <p:spPr>
          <a:xfrm>
            <a:off x="3525224" y="3739385"/>
            <a:ext cx="1281000" cy="57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900"/>
              <a:buNone/>
              <a:defRPr/>
            </a:lvl1pPr>
            <a:lvl2pPr lvl="1" rtl="0" algn="r">
              <a:lnSpc>
                <a:spcPct val="100000"/>
              </a:lnSpc>
              <a:spcBef>
                <a:spcPts val="0"/>
              </a:spcBef>
              <a:spcAft>
                <a:spcPts val="0"/>
              </a:spcAft>
              <a:buSzPts val="900"/>
              <a:buNone/>
              <a:defRPr sz="900"/>
            </a:lvl2pPr>
            <a:lvl3pPr lvl="2" rtl="0" algn="r">
              <a:lnSpc>
                <a:spcPct val="100000"/>
              </a:lnSpc>
              <a:spcBef>
                <a:spcPts val="0"/>
              </a:spcBef>
              <a:spcAft>
                <a:spcPts val="0"/>
              </a:spcAft>
              <a:buSzPts val="900"/>
              <a:buNone/>
              <a:defRPr sz="900"/>
            </a:lvl3pPr>
            <a:lvl4pPr lvl="3" rtl="0" algn="r">
              <a:lnSpc>
                <a:spcPct val="100000"/>
              </a:lnSpc>
              <a:spcBef>
                <a:spcPts val="0"/>
              </a:spcBef>
              <a:spcAft>
                <a:spcPts val="0"/>
              </a:spcAft>
              <a:buSzPts val="900"/>
              <a:buNone/>
              <a:defRPr sz="900"/>
            </a:lvl4pPr>
            <a:lvl5pPr lvl="4" rtl="0" algn="r">
              <a:lnSpc>
                <a:spcPct val="100000"/>
              </a:lnSpc>
              <a:spcBef>
                <a:spcPts val="0"/>
              </a:spcBef>
              <a:spcAft>
                <a:spcPts val="0"/>
              </a:spcAft>
              <a:buSzPts val="900"/>
              <a:buNone/>
              <a:defRPr sz="900"/>
            </a:lvl5pPr>
            <a:lvl6pPr lvl="5" rtl="0" algn="r">
              <a:lnSpc>
                <a:spcPct val="100000"/>
              </a:lnSpc>
              <a:spcBef>
                <a:spcPts val="0"/>
              </a:spcBef>
              <a:spcAft>
                <a:spcPts val="0"/>
              </a:spcAft>
              <a:buSzPts val="900"/>
              <a:buNone/>
              <a:defRPr sz="900"/>
            </a:lvl6pPr>
            <a:lvl7pPr lvl="6" rtl="0" algn="r">
              <a:lnSpc>
                <a:spcPct val="100000"/>
              </a:lnSpc>
              <a:spcBef>
                <a:spcPts val="0"/>
              </a:spcBef>
              <a:spcAft>
                <a:spcPts val="0"/>
              </a:spcAft>
              <a:buSzPts val="900"/>
              <a:buNone/>
              <a:defRPr sz="900"/>
            </a:lvl7pPr>
            <a:lvl8pPr lvl="7" rtl="0" algn="r">
              <a:lnSpc>
                <a:spcPct val="100000"/>
              </a:lnSpc>
              <a:spcBef>
                <a:spcPts val="0"/>
              </a:spcBef>
              <a:spcAft>
                <a:spcPts val="0"/>
              </a:spcAft>
              <a:buSzPts val="900"/>
              <a:buNone/>
              <a:defRPr sz="900"/>
            </a:lvl8pPr>
            <a:lvl9pPr lvl="8" rtl="0" algn="r">
              <a:lnSpc>
                <a:spcPct val="100000"/>
              </a:lnSpc>
              <a:spcBef>
                <a:spcPts val="0"/>
              </a:spcBef>
              <a:spcAft>
                <a:spcPts val="0"/>
              </a:spcAft>
              <a:buSzPts val="900"/>
              <a:buNone/>
              <a:defRPr sz="900"/>
            </a:lvl9pPr>
          </a:lstStyle>
          <a:p/>
        </p:txBody>
      </p:sp>
      <p:sp>
        <p:nvSpPr>
          <p:cNvPr id="76" name="Google Shape;76;p14"/>
          <p:cNvSpPr txBox="1"/>
          <p:nvPr>
            <p:ph idx="16" type="ctrTitle"/>
          </p:nvPr>
        </p:nvSpPr>
        <p:spPr>
          <a:xfrm>
            <a:off x="7259883" y="768878"/>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7" name="Google Shape;77;p14"/>
          <p:cNvSpPr txBox="1"/>
          <p:nvPr>
            <p:ph idx="17" type="subTitle"/>
          </p:nvPr>
        </p:nvSpPr>
        <p:spPr>
          <a:xfrm>
            <a:off x="7259876" y="1160860"/>
            <a:ext cx="12810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78" name="Google Shape;78;p14"/>
          <p:cNvSpPr txBox="1"/>
          <p:nvPr>
            <p:ph idx="18" type="ctrTitle"/>
          </p:nvPr>
        </p:nvSpPr>
        <p:spPr>
          <a:xfrm>
            <a:off x="4645271" y="768878"/>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79" name="Google Shape;79;p14"/>
          <p:cNvSpPr txBox="1"/>
          <p:nvPr>
            <p:ph idx="19" type="subTitle"/>
          </p:nvPr>
        </p:nvSpPr>
        <p:spPr>
          <a:xfrm>
            <a:off x="4645274" y="1160860"/>
            <a:ext cx="12810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80" name="Google Shape;80;p14"/>
          <p:cNvSpPr txBox="1"/>
          <p:nvPr>
            <p:ph idx="20" type="ctrTitle"/>
          </p:nvPr>
        </p:nvSpPr>
        <p:spPr>
          <a:xfrm>
            <a:off x="2030658" y="768878"/>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1" name="Google Shape;81;p14"/>
          <p:cNvSpPr txBox="1"/>
          <p:nvPr>
            <p:ph idx="21" type="subTitle"/>
          </p:nvPr>
        </p:nvSpPr>
        <p:spPr>
          <a:xfrm>
            <a:off x="2030650" y="1160860"/>
            <a:ext cx="12810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2">
  <p:cSld name="CUSTOM_29">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15">
            <a:hlinkClick/>
          </p:cNvPr>
          <p:cNvSpPr txBox="1"/>
          <p:nvPr>
            <p:ph hasCustomPrompt="1" type="title"/>
          </p:nvPr>
        </p:nvSpPr>
        <p:spPr>
          <a:xfrm>
            <a:off x="4968875" y="1711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5">
            <a:hlinkClick/>
          </p:cNvPr>
          <p:cNvSpPr txBox="1"/>
          <p:nvPr>
            <p:ph hasCustomPrompt="1" idx="2" type="title"/>
          </p:nvPr>
        </p:nvSpPr>
        <p:spPr>
          <a:xfrm>
            <a:off x="4968875" y="2731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5" name="Google Shape;85;p15">
            <a:hlinkClick/>
          </p:cNvPr>
          <p:cNvSpPr txBox="1"/>
          <p:nvPr>
            <p:ph hasCustomPrompt="1" idx="3" type="title"/>
          </p:nvPr>
        </p:nvSpPr>
        <p:spPr>
          <a:xfrm>
            <a:off x="4968875" y="3751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5"/>
          <p:cNvSpPr txBox="1"/>
          <p:nvPr>
            <p:ph idx="4" type="ctrTitle"/>
          </p:nvPr>
        </p:nvSpPr>
        <p:spPr>
          <a:xfrm>
            <a:off x="5858425" y="1394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7" name="Google Shape;87;p15"/>
          <p:cNvSpPr txBox="1"/>
          <p:nvPr>
            <p:ph idx="1" type="subTitle"/>
          </p:nvPr>
        </p:nvSpPr>
        <p:spPr>
          <a:xfrm>
            <a:off x="5858425" y="1849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88" name="Google Shape;88;p15"/>
          <p:cNvSpPr txBox="1"/>
          <p:nvPr>
            <p:ph idx="5" type="ctrTitle"/>
          </p:nvPr>
        </p:nvSpPr>
        <p:spPr>
          <a:xfrm>
            <a:off x="5858425" y="2412266"/>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89" name="Google Shape;89;p15"/>
          <p:cNvSpPr txBox="1"/>
          <p:nvPr>
            <p:ph idx="6" type="subTitle"/>
          </p:nvPr>
        </p:nvSpPr>
        <p:spPr>
          <a:xfrm>
            <a:off x="5858425" y="2867089"/>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90" name="Google Shape;90;p15"/>
          <p:cNvSpPr txBox="1"/>
          <p:nvPr>
            <p:ph idx="7" type="ctrTitle"/>
          </p:nvPr>
        </p:nvSpPr>
        <p:spPr>
          <a:xfrm>
            <a:off x="5858425" y="3430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1" name="Google Shape;91;p15"/>
          <p:cNvSpPr txBox="1"/>
          <p:nvPr>
            <p:ph idx="8" type="subTitle"/>
          </p:nvPr>
        </p:nvSpPr>
        <p:spPr>
          <a:xfrm>
            <a:off x="5858425" y="3885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92" name="Google Shape;92;p15"/>
          <p:cNvSpPr txBox="1"/>
          <p:nvPr>
            <p:ph idx="9"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93" name="Google Shape;93;p15">
            <a:hlinkClick/>
          </p:cNvPr>
          <p:cNvSpPr txBox="1"/>
          <p:nvPr>
            <p:ph hasCustomPrompt="1" idx="13" type="title"/>
          </p:nvPr>
        </p:nvSpPr>
        <p:spPr>
          <a:xfrm>
            <a:off x="1320800" y="1711638"/>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4" name="Google Shape;94;p15">
            <a:hlinkClick/>
          </p:cNvPr>
          <p:cNvSpPr txBox="1"/>
          <p:nvPr>
            <p:ph hasCustomPrompt="1" idx="14" type="title"/>
          </p:nvPr>
        </p:nvSpPr>
        <p:spPr>
          <a:xfrm>
            <a:off x="1320800" y="2731336"/>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a:hlinkClick/>
          </p:cNvPr>
          <p:cNvSpPr txBox="1"/>
          <p:nvPr>
            <p:ph hasCustomPrompt="1" idx="15" type="title"/>
          </p:nvPr>
        </p:nvSpPr>
        <p:spPr>
          <a:xfrm>
            <a:off x="1320800" y="3751033"/>
            <a:ext cx="1072200" cy="577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96" name="Google Shape;96;p15"/>
          <p:cNvSpPr txBox="1"/>
          <p:nvPr>
            <p:ph idx="16" type="ctrTitle"/>
          </p:nvPr>
        </p:nvSpPr>
        <p:spPr>
          <a:xfrm>
            <a:off x="2200825" y="1394180"/>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7" name="Google Shape;97;p15"/>
          <p:cNvSpPr txBox="1"/>
          <p:nvPr>
            <p:ph idx="17" type="subTitle"/>
          </p:nvPr>
        </p:nvSpPr>
        <p:spPr>
          <a:xfrm>
            <a:off x="2200825" y="1849005"/>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98" name="Google Shape;98;p15"/>
          <p:cNvSpPr txBox="1"/>
          <p:nvPr>
            <p:ph idx="18" type="ctrTitle"/>
          </p:nvPr>
        </p:nvSpPr>
        <p:spPr>
          <a:xfrm>
            <a:off x="2200825" y="2412266"/>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99" name="Google Shape;99;p15"/>
          <p:cNvSpPr txBox="1"/>
          <p:nvPr>
            <p:ph idx="19" type="subTitle"/>
          </p:nvPr>
        </p:nvSpPr>
        <p:spPr>
          <a:xfrm>
            <a:off x="2200825" y="2867089"/>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
        <p:nvSpPr>
          <p:cNvPr id="100" name="Google Shape;100;p15"/>
          <p:cNvSpPr txBox="1"/>
          <p:nvPr>
            <p:ph idx="20" type="ctrTitle"/>
          </p:nvPr>
        </p:nvSpPr>
        <p:spPr>
          <a:xfrm>
            <a:off x="2200825" y="3430353"/>
            <a:ext cx="1974300" cy="5778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01" name="Google Shape;101;p15"/>
          <p:cNvSpPr txBox="1"/>
          <p:nvPr>
            <p:ph idx="21" type="subTitle"/>
          </p:nvPr>
        </p:nvSpPr>
        <p:spPr>
          <a:xfrm>
            <a:off x="2200825" y="3885173"/>
            <a:ext cx="16743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900"/>
              <a:buNone/>
              <a:defRPr>
                <a:solidFill>
                  <a:schemeClr val="hlink"/>
                </a:solidFill>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16"/>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04" name="Google Shape;104;p16"/>
          <p:cNvSpPr txBox="1"/>
          <p:nvPr>
            <p:ph hasCustomPrompt="1"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5" name="Google Shape;105;p16"/>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4">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17"/>
          <p:cNvSpPr txBox="1"/>
          <p:nvPr>
            <p:ph type="ctrTitle"/>
          </p:nvPr>
        </p:nvSpPr>
        <p:spPr>
          <a:xfrm flipH="1">
            <a:off x="2754543" y="1347038"/>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08" name="Google Shape;108;p17"/>
          <p:cNvSpPr txBox="1"/>
          <p:nvPr>
            <p:ph hasCustomPrompt="1" idx="2" type="title"/>
          </p:nvPr>
        </p:nvSpPr>
        <p:spPr>
          <a:xfrm flipH="1">
            <a:off x="4970943" y="1035213"/>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7"/>
          <p:cNvSpPr txBox="1"/>
          <p:nvPr>
            <p:ph idx="1" type="subTitle"/>
          </p:nvPr>
        </p:nvSpPr>
        <p:spPr>
          <a:xfrm>
            <a:off x="3725343" y="274298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5">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18"/>
          <p:cNvSpPr txBox="1"/>
          <p:nvPr>
            <p:ph type="ctrTitle"/>
          </p:nvPr>
        </p:nvSpPr>
        <p:spPr>
          <a:xfrm flipH="1">
            <a:off x="1180003" y="1347038"/>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12" name="Google Shape;112;p18"/>
          <p:cNvSpPr txBox="1"/>
          <p:nvPr>
            <p:ph hasCustomPrompt="1" idx="2" type="title"/>
          </p:nvPr>
        </p:nvSpPr>
        <p:spPr>
          <a:xfrm flipH="1">
            <a:off x="1180003" y="1035213"/>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3" name="Google Shape;113;p18"/>
          <p:cNvSpPr txBox="1"/>
          <p:nvPr>
            <p:ph idx="1" type="subTitle"/>
          </p:nvPr>
        </p:nvSpPr>
        <p:spPr>
          <a:xfrm>
            <a:off x="1180003" y="274298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6">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txBox="1"/>
          <p:nvPr>
            <p:ph type="ctrTitle"/>
          </p:nvPr>
        </p:nvSpPr>
        <p:spPr>
          <a:xfrm flipH="1">
            <a:off x="2260329" y="2193805"/>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16" name="Google Shape;116;p19"/>
          <p:cNvSpPr txBox="1"/>
          <p:nvPr>
            <p:ph hasCustomPrompt="1" idx="2" type="title"/>
          </p:nvPr>
        </p:nvSpPr>
        <p:spPr>
          <a:xfrm flipH="1">
            <a:off x="2260329" y="188198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19"/>
          <p:cNvSpPr txBox="1"/>
          <p:nvPr>
            <p:ph idx="1" type="subTitle"/>
          </p:nvPr>
        </p:nvSpPr>
        <p:spPr>
          <a:xfrm>
            <a:off x="2260329" y="3476054"/>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7">
    <p:bg>
      <p:bgPr>
        <a:blipFill>
          <a:blip r:embed="rId2">
            <a:alphaModFix/>
          </a:blip>
          <a:stretch>
            <a:fillRect/>
          </a:stretch>
        </a:blipFill>
      </p:bgPr>
    </p:bg>
    <p:spTree>
      <p:nvGrpSpPr>
        <p:cNvPr id="118" name="Shape 118"/>
        <p:cNvGrpSpPr/>
        <p:nvPr/>
      </p:nvGrpSpPr>
      <p:grpSpPr>
        <a:xfrm>
          <a:off x="0" y="0"/>
          <a:ext cx="0" cy="0"/>
          <a:chOff x="0" y="0"/>
          <a:chExt cx="0" cy="0"/>
        </a:xfrm>
      </p:grpSpPr>
      <p:sp>
        <p:nvSpPr>
          <p:cNvPr id="119" name="Google Shape;119;p20"/>
          <p:cNvSpPr txBox="1"/>
          <p:nvPr>
            <p:ph type="ctrTitle"/>
          </p:nvPr>
        </p:nvSpPr>
        <p:spPr>
          <a:xfrm flipH="1">
            <a:off x="1698072" y="2178475"/>
            <a:ext cx="5195700" cy="19212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lgn="r">
              <a:spcBef>
                <a:spcPts val="0"/>
              </a:spcBef>
              <a:spcAft>
                <a:spcPts val="0"/>
              </a:spcAft>
              <a:buClr>
                <a:schemeClr val="lt1"/>
              </a:buClr>
              <a:buSzPts val="6500"/>
              <a:buNone/>
              <a:defRPr sz="6500">
                <a:solidFill>
                  <a:schemeClr val="lt1"/>
                </a:solidFill>
              </a:defRPr>
            </a:lvl2pPr>
            <a:lvl3pPr lvl="2" rtl="0" algn="r">
              <a:spcBef>
                <a:spcPts val="0"/>
              </a:spcBef>
              <a:spcAft>
                <a:spcPts val="0"/>
              </a:spcAft>
              <a:buClr>
                <a:schemeClr val="lt1"/>
              </a:buClr>
              <a:buSzPts val="6500"/>
              <a:buNone/>
              <a:defRPr sz="6500">
                <a:solidFill>
                  <a:schemeClr val="lt1"/>
                </a:solidFill>
              </a:defRPr>
            </a:lvl3pPr>
            <a:lvl4pPr lvl="3" rtl="0" algn="r">
              <a:spcBef>
                <a:spcPts val="0"/>
              </a:spcBef>
              <a:spcAft>
                <a:spcPts val="0"/>
              </a:spcAft>
              <a:buClr>
                <a:schemeClr val="lt1"/>
              </a:buClr>
              <a:buSzPts val="6500"/>
              <a:buNone/>
              <a:defRPr sz="6500">
                <a:solidFill>
                  <a:schemeClr val="lt1"/>
                </a:solidFill>
              </a:defRPr>
            </a:lvl4pPr>
            <a:lvl5pPr lvl="4" rtl="0" algn="r">
              <a:spcBef>
                <a:spcPts val="0"/>
              </a:spcBef>
              <a:spcAft>
                <a:spcPts val="0"/>
              </a:spcAft>
              <a:buClr>
                <a:schemeClr val="lt1"/>
              </a:buClr>
              <a:buSzPts val="6500"/>
              <a:buNone/>
              <a:defRPr sz="6500">
                <a:solidFill>
                  <a:schemeClr val="lt1"/>
                </a:solidFill>
              </a:defRPr>
            </a:lvl5pPr>
            <a:lvl6pPr lvl="5" rtl="0" algn="r">
              <a:spcBef>
                <a:spcPts val="0"/>
              </a:spcBef>
              <a:spcAft>
                <a:spcPts val="0"/>
              </a:spcAft>
              <a:buClr>
                <a:schemeClr val="lt1"/>
              </a:buClr>
              <a:buSzPts val="6500"/>
              <a:buNone/>
              <a:defRPr sz="6500">
                <a:solidFill>
                  <a:schemeClr val="lt1"/>
                </a:solidFill>
              </a:defRPr>
            </a:lvl6pPr>
            <a:lvl7pPr lvl="6" rtl="0" algn="r">
              <a:spcBef>
                <a:spcPts val="0"/>
              </a:spcBef>
              <a:spcAft>
                <a:spcPts val="0"/>
              </a:spcAft>
              <a:buClr>
                <a:schemeClr val="lt1"/>
              </a:buClr>
              <a:buSzPts val="6500"/>
              <a:buNone/>
              <a:defRPr sz="6500">
                <a:solidFill>
                  <a:schemeClr val="lt1"/>
                </a:solidFill>
              </a:defRPr>
            </a:lvl7pPr>
            <a:lvl8pPr lvl="7" rtl="0" algn="r">
              <a:spcBef>
                <a:spcPts val="0"/>
              </a:spcBef>
              <a:spcAft>
                <a:spcPts val="0"/>
              </a:spcAft>
              <a:buClr>
                <a:schemeClr val="lt1"/>
              </a:buClr>
              <a:buSzPts val="6500"/>
              <a:buNone/>
              <a:defRPr sz="6500">
                <a:solidFill>
                  <a:schemeClr val="lt1"/>
                </a:solidFill>
              </a:defRPr>
            </a:lvl8pPr>
            <a:lvl9pPr lvl="8" rtl="0" algn="r">
              <a:spcBef>
                <a:spcPts val="0"/>
              </a:spcBef>
              <a:spcAft>
                <a:spcPts val="0"/>
              </a:spcAft>
              <a:buClr>
                <a:schemeClr val="lt1"/>
              </a:buClr>
              <a:buSzPts val="6500"/>
              <a:buNone/>
              <a:defRPr sz="6500">
                <a:solidFill>
                  <a:schemeClr val="lt1"/>
                </a:solidFill>
              </a:defRPr>
            </a:lvl9pPr>
          </a:lstStyle>
          <a:p/>
        </p:txBody>
      </p:sp>
      <p:sp>
        <p:nvSpPr>
          <p:cNvPr id="120" name="Google Shape;120;p20"/>
          <p:cNvSpPr txBox="1"/>
          <p:nvPr>
            <p:ph hasCustomPrompt="1" idx="2" type="title"/>
          </p:nvPr>
        </p:nvSpPr>
        <p:spPr>
          <a:xfrm flipH="1">
            <a:off x="3914472" y="1866650"/>
            <a:ext cx="29793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9600"/>
              <a:buNone/>
              <a:defRPr sz="9600"/>
            </a:lvl1pPr>
            <a:lvl2pPr lvl="1"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1" name="Google Shape;121;p20"/>
          <p:cNvSpPr txBox="1"/>
          <p:nvPr>
            <p:ph idx="1" type="subTitle"/>
          </p:nvPr>
        </p:nvSpPr>
        <p:spPr>
          <a:xfrm>
            <a:off x="2668872" y="3476054"/>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3" name="Google Shape;13;p3"/>
          <p:cNvSpPr txBox="1"/>
          <p:nvPr>
            <p:ph hasCustomPrompt="1"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 name="Google Shape;14;p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CUSTOM_30">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1"/>
          <p:cNvSpPr txBox="1"/>
          <p:nvPr>
            <p:ph type="ctrTitle"/>
          </p:nvPr>
        </p:nvSpPr>
        <p:spPr>
          <a:xfrm flipH="1">
            <a:off x="2800950" y="98990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24" name="Google Shape;124;p21"/>
          <p:cNvSpPr txBox="1"/>
          <p:nvPr>
            <p:ph hasCustomPrompt="1" idx="2" type="title"/>
          </p:nvPr>
        </p:nvSpPr>
        <p:spPr>
          <a:xfrm flipH="1">
            <a:off x="270750" y="1381325"/>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5" name="Google Shape;125;p21"/>
          <p:cNvSpPr txBox="1"/>
          <p:nvPr>
            <p:ph idx="1" type="subTitle"/>
          </p:nvPr>
        </p:nvSpPr>
        <p:spPr>
          <a:xfrm>
            <a:off x="2800950" y="193370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CUSTOM_3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ph type="ctrTitle"/>
          </p:nvPr>
        </p:nvSpPr>
        <p:spPr>
          <a:xfrm flipH="1">
            <a:off x="1067400" y="989900"/>
            <a:ext cx="5005500" cy="1022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28" name="Google Shape;128;p22"/>
          <p:cNvSpPr txBox="1"/>
          <p:nvPr>
            <p:ph hasCustomPrompt="1" idx="2" type="title"/>
          </p:nvPr>
        </p:nvSpPr>
        <p:spPr>
          <a:xfrm flipH="1">
            <a:off x="5766675" y="1381325"/>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29" name="Google Shape;129;p22"/>
          <p:cNvSpPr txBox="1"/>
          <p:nvPr>
            <p:ph idx="1" type="subTitle"/>
          </p:nvPr>
        </p:nvSpPr>
        <p:spPr>
          <a:xfrm>
            <a:off x="1848000" y="193370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8">
  <p:cSld name="CUSTOM_33">
    <p:bg>
      <p:bgPr>
        <a:blipFill>
          <a:blip r:embed="rId2">
            <a:alphaModFix/>
          </a:blip>
          <a:stretch>
            <a:fillRect/>
          </a:stretch>
        </a:blipFill>
      </p:bgPr>
    </p:bg>
    <p:spTree>
      <p:nvGrpSpPr>
        <p:cNvPr id="130" name="Shape 130"/>
        <p:cNvGrpSpPr/>
        <p:nvPr/>
      </p:nvGrpSpPr>
      <p:grpSpPr>
        <a:xfrm>
          <a:off x="0" y="0"/>
          <a:ext cx="0" cy="0"/>
          <a:chOff x="0" y="0"/>
          <a:chExt cx="0" cy="0"/>
        </a:xfrm>
      </p:grpSpPr>
      <p:sp>
        <p:nvSpPr>
          <p:cNvPr id="131" name="Google Shape;131;p23"/>
          <p:cNvSpPr txBox="1"/>
          <p:nvPr>
            <p:ph type="ctrTitle"/>
          </p:nvPr>
        </p:nvSpPr>
        <p:spPr>
          <a:xfrm flipH="1">
            <a:off x="1067400" y="2666300"/>
            <a:ext cx="5005500" cy="1022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32" name="Google Shape;132;p23"/>
          <p:cNvSpPr txBox="1"/>
          <p:nvPr>
            <p:ph hasCustomPrompt="1" idx="2" type="title"/>
          </p:nvPr>
        </p:nvSpPr>
        <p:spPr>
          <a:xfrm flipH="1">
            <a:off x="5766675" y="3057725"/>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3" name="Google Shape;133;p23"/>
          <p:cNvSpPr txBox="1"/>
          <p:nvPr>
            <p:ph idx="1" type="subTitle"/>
          </p:nvPr>
        </p:nvSpPr>
        <p:spPr>
          <a:xfrm>
            <a:off x="1848000" y="3610109"/>
            <a:ext cx="42249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9">
  <p:cSld name="CUSTOM_34">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4"/>
          <p:cNvSpPr txBox="1"/>
          <p:nvPr>
            <p:ph type="ctrTitle"/>
          </p:nvPr>
        </p:nvSpPr>
        <p:spPr>
          <a:xfrm flipH="1">
            <a:off x="2800950" y="2666300"/>
            <a:ext cx="5005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36" name="Google Shape;136;p24"/>
          <p:cNvSpPr txBox="1"/>
          <p:nvPr>
            <p:ph hasCustomPrompt="1" idx="2" type="title"/>
          </p:nvPr>
        </p:nvSpPr>
        <p:spPr>
          <a:xfrm flipH="1">
            <a:off x="270750" y="3057725"/>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37" name="Google Shape;137;p24"/>
          <p:cNvSpPr txBox="1"/>
          <p:nvPr>
            <p:ph idx="1" type="subTitle"/>
          </p:nvPr>
        </p:nvSpPr>
        <p:spPr>
          <a:xfrm>
            <a:off x="2800950" y="3610109"/>
            <a:ext cx="42249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0">
  <p:cSld name="CUSTOM_35">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25"/>
          <p:cNvSpPr txBox="1"/>
          <p:nvPr>
            <p:ph type="ctrTitle"/>
          </p:nvPr>
        </p:nvSpPr>
        <p:spPr>
          <a:xfrm flipH="1">
            <a:off x="4432350" y="1831500"/>
            <a:ext cx="2809500" cy="10221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40" name="Google Shape;140;p25"/>
          <p:cNvSpPr txBox="1"/>
          <p:nvPr>
            <p:ph hasCustomPrompt="1" idx="2" type="title"/>
          </p:nvPr>
        </p:nvSpPr>
        <p:spPr>
          <a:xfrm flipH="1">
            <a:off x="1902150" y="2222921"/>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1" name="Google Shape;141;p25"/>
          <p:cNvSpPr txBox="1"/>
          <p:nvPr>
            <p:ph idx="1" type="subTitle"/>
          </p:nvPr>
        </p:nvSpPr>
        <p:spPr>
          <a:xfrm>
            <a:off x="4432350" y="2775300"/>
            <a:ext cx="2394600" cy="536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1">
  <p:cSld name="CUSTOM_36">
    <p:bg>
      <p:bgPr>
        <a:blipFill>
          <a:blip r:embed="rId2">
            <a:alphaModFix/>
          </a:blip>
          <a:stretch>
            <a:fillRect/>
          </a:stretch>
        </a:blipFill>
      </p:bgPr>
    </p:bg>
    <p:spTree>
      <p:nvGrpSpPr>
        <p:cNvPr id="142" name="Shape 142"/>
        <p:cNvGrpSpPr/>
        <p:nvPr/>
      </p:nvGrpSpPr>
      <p:grpSpPr>
        <a:xfrm>
          <a:off x="0" y="0"/>
          <a:ext cx="0" cy="0"/>
          <a:chOff x="0" y="0"/>
          <a:chExt cx="0" cy="0"/>
        </a:xfrm>
      </p:grpSpPr>
      <p:sp>
        <p:nvSpPr>
          <p:cNvPr id="143" name="Google Shape;143;p26"/>
          <p:cNvSpPr txBox="1"/>
          <p:nvPr>
            <p:ph type="ctrTitle"/>
          </p:nvPr>
        </p:nvSpPr>
        <p:spPr>
          <a:xfrm flipH="1">
            <a:off x="1745813" y="1828100"/>
            <a:ext cx="2979300" cy="10221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3600"/>
              <a:buNone/>
              <a:defRPr sz="3600"/>
            </a:lvl1pPr>
            <a:lvl2pPr lvl="1" rtl="0">
              <a:spcBef>
                <a:spcPts val="0"/>
              </a:spcBef>
              <a:spcAft>
                <a:spcPts val="0"/>
              </a:spcAft>
              <a:buClr>
                <a:schemeClr val="lt1"/>
              </a:buClr>
              <a:buSzPts val="6500"/>
              <a:buNone/>
              <a:defRPr sz="6500">
                <a:solidFill>
                  <a:schemeClr val="lt1"/>
                </a:solidFill>
              </a:defRPr>
            </a:lvl2pPr>
            <a:lvl3pPr lvl="2" rtl="0">
              <a:spcBef>
                <a:spcPts val="0"/>
              </a:spcBef>
              <a:spcAft>
                <a:spcPts val="0"/>
              </a:spcAft>
              <a:buClr>
                <a:schemeClr val="lt1"/>
              </a:buClr>
              <a:buSzPts val="6500"/>
              <a:buNone/>
              <a:defRPr sz="6500">
                <a:solidFill>
                  <a:schemeClr val="lt1"/>
                </a:solidFill>
              </a:defRPr>
            </a:lvl3pPr>
            <a:lvl4pPr lvl="3" rtl="0">
              <a:spcBef>
                <a:spcPts val="0"/>
              </a:spcBef>
              <a:spcAft>
                <a:spcPts val="0"/>
              </a:spcAft>
              <a:buClr>
                <a:schemeClr val="lt1"/>
              </a:buClr>
              <a:buSzPts val="6500"/>
              <a:buNone/>
              <a:defRPr sz="6500">
                <a:solidFill>
                  <a:schemeClr val="lt1"/>
                </a:solidFill>
              </a:defRPr>
            </a:lvl4pPr>
            <a:lvl5pPr lvl="4" rtl="0">
              <a:spcBef>
                <a:spcPts val="0"/>
              </a:spcBef>
              <a:spcAft>
                <a:spcPts val="0"/>
              </a:spcAft>
              <a:buClr>
                <a:schemeClr val="lt1"/>
              </a:buClr>
              <a:buSzPts val="6500"/>
              <a:buNone/>
              <a:defRPr sz="6500">
                <a:solidFill>
                  <a:schemeClr val="lt1"/>
                </a:solidFill>
              </a:defRPr>
            </a:lvl5pPr>
            <a:lvl6pPr lvl="5" rtl="0">
              <a:spcBef>
                <a:spcPts val="0"/>
              </a:spcBef>
              <a:spcAft>
                <a:spcPts val="0"/>
              </a:spcAft>
              <a:buClr>
                <a:schemeClr val="lt1"/>
              </a:buClr>
              <a:buSzPts val="6500"/>
              <a:buNone/>
              <a:defRPr sz="6500">
                <a:solidFill>
                  <a:schemeClr val="lt1"/>
                </a:solidFill>
              </a:defRPr>
            </a:lvl6pPr>
            <a:lvl7pPr lvl="6" rtl="0">
              <a:spcBef>
                <a:spcPts val="0"/>
              </a:spcBef>
              <a:spcAft>
                <a:spcPts val="0"/>
              </a:spcAft>
              <a:buClr>
                <a:schemeClr val="lt1"/>
              </a:buClr>
              <a:buSzPts val="6500"/>
              <a:buNone/>
              <a:defRPr sz="6500">
                <a:solidFill>
                  <a:schemeClr val="lt1"/>
                </a:solidFill>
              </a:defRPr>
            </a:lvl7pPr>
            <a:lvl8pPr lvl="7" rtl="0">
              <a:spcBef>
                <a:spcPts val="0"/>
              </a:spcBef>
              <a:spcAft>
                <a:spcPts val="0"/>
              </a:spcAft>
              <a:buClr>
                <a:schemeClr val="lt1"/>
              </a:buClr>
              <a:buSzPts val="6500"/>
              <a:buNone/>
              <a:defRPr sz="6500">
                <a:solidFill>
                  <a:schemeClr val="lt1"/>
                </a:solidFill>
              </a:defRPr>
            </a:lvl8pPr>
            <a:lvl9pPr lvl="8" rtl="0">
              <a:spcBef>
                <a:spcPts val="0"/>
              </a:spcBef>
              <a:spcAft>
                <a:spcPts val="0"/>
              </a:spcAft>
              <a:buClr>
                <a:schemeClr val="lt1"/>
              </a:buClr>
              <a:buSzPts val="6500"/>
              <a:buNone/>
              <a:defRPr sz="6500">
                <a:solidFill>
                  <a:schemeClr val="lt1"/>
                </a:solidFill>
              </a:defRPr>
            </a:lvl9pPr>
          </a:lstStyle>
          <a:p/>
        </p:txBody>
      </p:sp>
      <p:sp>
        <p:nvSpPr>
          <p:cNvPr id="144" name="Google Shape;144;p26"/>
          <p:cNvSpPr txBox="1"/>
          <p:nvPr>
            <p:ph hasCustomPrompt="1" idx="2" type="title"/>
          </p:nvPr>
        </p:nvSpPr>
        <p:spPr>
          <a:xfrm flipH="1">
            <a:off x="4418888" y="2219525"/>
            <a:ext cx="2979300" cy="754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9600"/>
              <a:buNone/>
              <a:defRPr sz="96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145" name="Google Shape;145;p26"/>
          <p:cNvSpPr txBox="1"/>
          <p:nvPr>
            <p:ph idx="1" type="subTitle"/>
          </p:nvPr>
        </p:nvSpPr>
        <p:spPr>
          <a:xfrm>
            <a:off x="2531675" y="2771900"/>
            <a:ext cx="2193600" cy="536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hlink"/>
                </a:solidFill>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15">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27"/>
          <p:cNvSpPr txBox="1"/>
          <p:nvPr>
            <p:ph type="ctrTitle"/>
          </p:nvPr>
        </p:nvSpPr>
        <p:spPr>
          <a:xfrm>
            <a:off x="2638350" y="-766502"/>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48" name="Google Shape;148;p27"/>
          <p:cNvSpPr txBox="1"/>
          <p:nvPr>
            <p:ph idx="1" type="subTitle"/>
          </p:nvPr>
        </p:nvSpPr>
        <p:spPr>
          <a:xfrm>
            <a:off x="2459550" y="1171225"/>
            <a:ext cx="4224900" cy="92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CUSTOM_19">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8"/>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51" name="Google Shape;151;p28"/>
          <p:cNvSpPr txBox="1"/>
          <p:nvPr>
            <p:ph idx="1" type="subTitle"/>
          </p:nvPr>
        </p:nvSpPr>
        <p:spPr>
          <a:xfrm>
            <a:off x="5011944" y="1392300"/>
            <a:ext cx="2733300" cy="5886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1200"/>
              <a:buFont typeface="Exo 2"/>
              <a:buNone/>
              <a:defRPr b="1" sz="1400">
                <a:latin typeface="Exo 2"/>
                <a:ea typeface="Exo 2"/>
                <a:cs typeface="Exo 2"/>
                <a:sym typeface="Exo 2"/>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52" name="Google Shape;152;p28"/>
          <p:cNvSpPr txBox="1"/>
          <p:nvPr>
            <p:ph idx="2" type="body"/>
          </p:nvPr>
        </p:nvSpPr>
        <p:spPr>
          <a:xfrm>
            <a:off x="4546540" y="2069617"/>
            <a:ext cx="3712800" cy="26952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Char char="●"/>
              <a:defRPr sz="1100"/>
            </a:lvl1pPr>
            <a:lvl2pPr indent="-304800" lvl="1" marL="914400" rtl="0">
              <a:spcBef>
                <a:spcPts val="1000"/>
              </a:spcBef>
              <a:spcAft>
                <a:spcPts val="0"/>
              </a:spcAft>
              <a:buClr>
                <a:schemeClr val="dk2"/>
              </a:buClr>
              <a:buSzPts val="1200"/>
              <a:buChar char="○"/>
              <a:defRPr/>
            </a:lvl2pPr>
            <a:lvl3pPr indent="-304800" lvl="2" marL="1371600" rtl="0">
              <a:spcBef>
                <a:spcPts val="1600"/>
              </a:spcBef>
              <a:spcAft>
                <a:spcPts val="0"/>
              </a:spcAft>
              <a:buClr>
                <a:schemeClr val="dk2"/>
              </a:buClr>
              <a:buSzPts val="1200"/>
              <a:buChar char="■"/>
              <a:defRPr/>
            </a:lvl3pPr>
            <a:lvl4pPr indent="-304800" lvl="3" marL="1828800" rtl="0">
              <a:spcBef>
                <a:spcPts val="1600"/>
              </a:spcBef>
              <a:spcAft>
                <a:spcPts val="0"/>
              </a:spcAft>
              <a:buClr>
                <a:schemeClr val="dk2"/>
              </a:buClr>
              <a:buSzPts val="1200"/>
              <a:buChar char="●"/>
              <a:defRPr/>
            </a:lvl4pPr>
            <a:lvl5pPr indent="-304800" lvl="4" marL="2286000" rtl="0">
              <a:spcBef>
                <a:spcPts val="1600"/>
              </a:spcBef>
              <a:spcAft>
                <a:spcPts val="0"/>
              </a:spcAft>
              <a:buClr>
                <a:schemeClr val="dk2"/>
              </a:buClr>
              <a:buSzPts val="1200"/>
              <a:buChar char="○"/>
              <a:defRPr/>
            </a:lvl5pPr>
            <a:lvl6pPr indent="-304800" lvl="5" marL="2743200" rtl="0">
              <a:spcBef>
                <a:spcPts val="1600"/>
              </a:spcBef>
              <a:spcAft>
                <a:spcPts val="0"/>
              </a:spcAft>
              <a:buClr>
                <a:schemeClr val="dk2"/>
              </a:buClr>
              <a:buSzPts val="1200"/>
              <a:buChar char="■"/>
              <a:defRPr/>
            </a:lvl6pPr>
            <a:lvl7pPr indent="-304800" lvl="6" marL="3200400" rtl="0">
              <a:spcBef>
                <a:spcPts val="1600"/>
              </a:spcBef>
              <a:spcAft>
                <a:spcPts val="0"/>
              </a:spcAft>
              <a:buClr>
                <a:schemeClr val="dk2"/>
              </a:buClr>
              <a:buSzPts val="1200"/>
              <a:buChar char="●"/>
              <a:defRPr/>
            </a:lvl7pPr>
            <a:lvl8pPr indent="-304800" lvl="7" marL="3657600" rtl="0">
              <a:spcBef>
                <a:spcPts val="1600"/>
              </a:spcBef>
              <a:spcAft>
                <a:spcPts val="0"/>
              </a:spcAft>
              <a:buClr>
                <a:schemeClr val="dk2"/>
              </a:buClr>
              <a:buSzPts val="1200"/>
              <a:buChar char="○"/>
              <a:defRPr/>
            </a:lvl8pPr>
            <a:lvl9pPr indent="-304800" lvl="8" marL="4114800" rtl="0">
              <a:spcBef>
                <a:spcPts val="1600"/>
              </a:spcBef>
              <a:spcAft>
                <a:spcPts val="1600"/>
              </a:spcAft>
              <a:buClr>
                <a:schemeClr val="dk2"/>
              </a:buClr>
              <a:buSzPts val="12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USTOM_21">
    <p:spTree>
      <p:nvGrpSpPr>
        <p:cNvPr id="153" name="Shape 153"/>
        <p:cNvGrpSpPr/>
        <p:nvPr/>
      </p:nvGrpSpPr>
      <p:grpSpPr>
        <a:xfrm>
          <a:off x="0" y="0"/>
          <a:ext cx="0" cy="0"/>
          <a:chOff x="0" y="0"/>
          <a:chExt cx="0" cy="0"/>
        </a:xfrm>
      </p:grpSpPr>
      <p:sp>
        <p:nvSpPr>
          <p:cNvPr id="154" name="Google Shape;154;p29"/>
          <p:cNvSpPr txBox="1"/>
          <p:nvPr>
            <p:ph type="ctrTitle"/>
          </p:nvPr>
        </p:nvSpPr>
        <p:spPr>
          <a:xfrm>
            <a:off x="4888784" y="1514475"/>
            <a:ext cx="3559800" cy="7806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Clr>
                <a:schemeClr val="hlink"/>
              </a:buClr>
              <a:buSzPts val="1800"/>
              <a:buNone/>
              <a:defRPr sz="1800">
                <a:solidFill>
                  <a:schemeClr val="hlink"/>
                </a:solidFill>
              </a:defRPr>
            </a:lvl2pPr>
            <a:lvl3pPr lvl="2" rtl="0">
              <a:spcBef>
                <a:spcPts val="0"/>
              </a:spcBef>
              <a:spcAft>
                <a:spcPts val="0"/>
              </a:spcAft>
              <a:buClr>
                <a:schemeClr val="hlink"/>
              </a:buClr>
              <a:buSzPts val="1800"/>
              <a:buNone/>
              <a:defRPr sz="1800">
                <a:solidFill>
                  <a:schemeClr val="hlink"/>
                </a:solidFill>
              </a:defRPr>
            </a:lvl3pPr>
            <a:lvl4pPr lvl="3" rtl="0">
              <a:spcBef>
                <a:spcPts val="0"/>
              </a:spcBef>
              <a:spcAft>
                <a:spcPts val="0"/>
              </a:spcAft>
              <a:buClr>
                <a:schemeClr val="hlink"/>
              </a:buClr>
              <a:buSzPts val="1800"/>
              <a:buNone/>
              <a:defRPr sz="1800">
                <a:solidFill>
                  <a:schemeClr val="hlink"/>
                </a:solidFill>
              </a:defRPr>
            </a:lvl4pPr>
            <a:lvl5pPr lvl="4" rtl="0">
              <a:spcBef>
                <a:spcPts val="0"/>
              </a:spcBef>
              <a:spcAft>
                <a:spcPts val="0"/>
              </a:spcAft>
              <a:buClr>
                <a:schemeClr val="hlink"/>
              </a:buClr>
              <a:buSzPts val="1800"/>
              <a:buNone/>
              <a:defRPr sz="1800">
                <a:solidFill>
                  <a:schemeClr val="hlink"/>
                </a:solidFill>
              </a:defRPr>
            </a:lvl5pPr>
            <a:lvl6pPr lvl="5" rtl="0">
              <a:spcBef>
                <a:spcPts val="0"/>
              </a:spcBef>
              <a:spcAft>
                <a:spcPts val="0"/>
              </a:spcAft>
              <a:buClr>
                <a:schemeClr val="hlink"/>
              </a:buClr>
              <a:buSzPts val="1800"/>
              <a:buNone/>
              <a:defRPr sz="1800">
                <a:solidFill>
                  <a:schemeClr val="hlink"/>
                </a:solidFill>
              </a:defRPr>
            </a:lvl6pPr>
            <a:lvl7pPr lvl="6" rtl="0">
              <a:spcBef>
                <a:spcPts val="0"/>
              </a:spcBef>
              <a:spcAft>
                <a:spcPts val="0"/>
              </a:spcAft>
              <a:buClr>
                <a:schemeClr val="hlink"/>
              </a:buClr>
              <a:buSzPts val="1800"/>
              <a:buNone/>
              <a:defRPr sz="1800">
                <a:solidFill>
                  <a:schemeClr val="hlink"/>
                </a:solidFill>
              </a:defRPr>
            </a:lvl7pPr>
            <a:lvl8pPr lvl="7" rtl="0">
              <a:spcBef>
                <a:spcPts val="0"/>
              </a:spcBef>
              <a:spcAft>
                <a:spcPts val="0"/>
              </a:spcAft>
              <a:buClr>
                <a:schemeClr val="hlink"/>
              </a:buClr>
              <a:buSzPts val="1800"/>
              <a:buNone/>
              <a:defRPr sz="1800">
                <a:solidFill>
                  <a:schemeClr val="hlink"/>
                </a:solidFill>
              </a:defRPr>
            </a:lvl8pPr>
            <a:lvl9pPr lvl="8" rtl="0">
              <a:spcBef>
                <a:spcPts val="0"/>
              </a:spcBef>
              <a:spcAft>
                <a:spcPts val="0"/>
              </a:spcAft>
              <a:buClr>
                <a:schemeClr val="hlink"/>
              </a:buClr>
              <a:buSzPts val="1800"/>
              <a:buNone/>
              <a:defRPr sz="1800">
                <a:solidFill>
                  <a:schemeClr val="hlink"/>
                </a:solidFill>
              </a:defRPr>
            </a:lvl9pPr>
          </a:lstStyle>
          <a:p/>
        </p:txBody>
      </p:sp>
      <p:sp>
        <p:nvSpPr>
          <p:cNvPr id="155" name="Google Shape;155;p29"/>
          <p:cNvSpPr txBox="1"/>
          <p:nvPr>
            <p:ph idx="1" type="subTitle"/>
          </p:nvPr>
        </p:nvSpPr>
        <p:spPr>
          <a:xfrm>
            <a:off x="4888784" y="2559200"/>
            <a:ext cx="26742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USTOM_22">
    <p:spTree>
      <p:nvGrpSpPr>
        <p:cNvPr id="156" name="Shape 156"/>
        <p:cNvGrpSpPr/>
        <p:nvPr/>
      </p:nvGrpSpPr>
      <p:grpSpPr>
        <a:xfrm>
          <a:off x="0" y="0"/>
          <a:ext cx="0" cy="0"/>
          <a:chOff x="0" y="0"/>
          <a:chExt cx="0" cy="0"/>
        </a:xfrm>
      </p:grpSpPr>
      <p:sp>
        <p:nvSpPr>
          <p:cNvPr id="157" name="Google Shape;157;p30"/>
          <p:cNvSpPr txBox="1"/>
          <p:nvPr>
            <p:ph type="ctrTitle"/>
          </p:nvPr>
        </p:nvSpPr>
        <p:spPr>
          <a:xfrm>
            <a:off x="1399935" y="1490117"/>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58" name="Google Shape;158;p30"/>
          <p:cNvSpPr txBox="1"/>
          <p:nvPr>
            <p:ph idx="1" type="subTitle"/>
          </p:nvPr>
        </p:nvSpPr>
        <p:spPr>
          <a:xfrm>
            <a:off x="1399935" y="1784367"/>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59" name="Google Shape;159;p30"/>
          <p:cNvSpPr txBox="1"/>
          <p:nvPr>
            <p:ph idx="2" type="ctrTitle"/>
          </p:nvPr>
        </p:nvSpPr>
        <p:spPr>
          <a:xfrm>
            <a:off x="1399935" y="248748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0" name="Google Shape;160;p30"/>
          <p:cNvSpPr txBox="1"/>
          <p:nvPr>
            <p:ph idx="3" type="subTitle"/>
          </p:nvPr>
        </p:nvSpPr>
        <p:spPr>
          <a:xfrm>
            <a:off x="1399935" y="278173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hlink"/>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61" name="Google Shape;161;p30"/>
          <p:cNvSpPr txBox="1"/>
          <p:nvPr>
            <p:ph idx="4" type="ctrTitle"/>
          </p:nvPr>
        </p:nvSpPr>
        <p:spPr>
          <a:xfrm>
            <a:off x="1399935" y="3484848"/>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62" name="Google Shape;162;p30"/>
          <p:cNvSpPr txBox="1"/>
          <p:nvPr>
            <p:ph idx="5" type="subTitle"/>
          </p:nvPr>
        </p:nvSpPr>
        <p:spPr>
          <a:xfrm>
            <a:off x="1399935" y="3779098"/>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63" name="Google Shape;163;p30"/>
          <p:cNvSpPr txBox="1"/>
          <p:nvPr>
            <p:ph idx="6" type="ctrTitle"/>
          </p:nvPr>
        </p:nvSpPr>
        <p:spPr>
          <a:xfrm>
            <a:off x="1399935" y="733850"/>
            <a:ext cx="2645400" cy="6378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dk1"/>
              </a:buClr>
              <a:buSzPts val="800"/>
              <a:buFont typeface="Nunito Light"/>
              <a:buAutoNum type="arabicPeriod"/>
              <a:defRPr>
                <a:solidFill>
                  <a:schemeClr val="dk1"/>
                </a:solidFill>
              </a:defRPr>
            </a:lvl1pPr>
            <a:lvl2pPr indent="-304800" lvl="1" marL="914400" rtl="0">
              <a:spcBef>
                <a:spcPts val="1600"/>
              </a:spcBef>
              <a:spcAft>
                <a:spcPts val="0"/>
              </a:spcAft>
              <a:buClr>
                <a:schemeClr val="dk1"/>
              </a:buClr>
              <a:buSzPts val="1200"/>
              <a:buFont typeface="Nunito Light"/>
              <a:buAutoNum type="alphaLcPeriod"/>
              <a:defRPr>
                <a:solidFill>
                  <a:schemeClr val="dk1"/>
                </a:solidFill>
              </a:defRPr>
            </a:lvl2pPr>
            <a:lvl3pPr indent="-304800" lvl="2" marL="1371600" rtl="0">
              <a:spcBef>
                <a:spcPts val="1600"/>
              </a:spcBef>
              <a:spcAft>
                <a:spcPts val="0"/>
              </a:spcAft>
              <a:buClr>
                <a:schemeClr val="dk1"/>
              </a:buClr>
              <a:buSzPts val="1200"/>
              <a:buFont typeface="Nunito Light"/>
              <a:buAutoNum type="romanLcPeriod"/>
              <a:defRPr>
                <a:solidFill>
                  <a:schemeClr val="dk1"/>
                </a:solidFill>
              </a:defRPr>
            </a:lvl3pPr>
            <a:lvl4pPr indent="-304800" lvl="3" marL="1828800" rtl="0">
              <a:spcBef>
                <a:spcPts val="1600"/>
              </a:spcBef>
              <a:spcAft>
                <a:spcPts val="0"/>
              </a:spcAft>
              <a:buClr>
                <a:schemeClr val="dk1"/>
              </a:buClr>
              <a:buSzPts val="1200"/>
              <a:buFont typeface="Nunito Light"/>
              <a:buAutoNum type="arabicPeriod"/>
              <a:defRPr>
                <a:solidFill>
                  <a:schemeClr val="dk1"/>
                </a:solidFill>
              </a:defRPr>
            </a:lvl4pPr>
            <a:lvl5pPr indent="-304800" lvl="4" marL="2286000" rtl="0">
              <a:spcBef>
                <a:spcPts val="1600"/>
              </a:spcBef>
              <a:spcAft>
                <a:spcPts val="0"/>
              </a:spcAft>
              <a:buClr>
                <a:schemeClr val="dk1"/>
              </a:buClr>
              <a:buSzPts val="1200"/>
              <a:buFont typeface="Nunito Light"/>
              <a:buAutoNum type="alphaLcPeriod"/>
              <a:defRPr>
                <a:solidFill>
                  <a:schemeClr val="dk1"/>
                </a:solidFill>
              </a:defRPr>
            </a:lvl5pPr>
            <a:lvl6pPr indent="-304800" lvl="5" marL="2743200" rtl="0">
              <a:spcBef>
                <a:spcPts val="1600"/>
              </a:spcBef>
              <a:spcAft>
                <a:spcPts val="0"/>
              </a:spcAft>
              <a:buClr>
                <a:schemeClr val="dk1"/>
              </a:buClr>
              <a:buSzPts val="1200"/>
              <a:buFont typeface="Nunito Light"/>
              <a:buAutoNum type="romanLcPeriod"/>
              <a:defRPr>
                <a:solidFill>
                  <a:schemeClr val="dk1"/>
                </a:solidFill>
              </a:defRPr>
            </a:lvl6pPr>
            <a:lvl7pPr indent="-304800" lvl="6" marL="3200400" rtl="0">
              <a:spcBef>
                <a:spcPts val="1600"/>
              </a:spcBef>
              <a:spcAft>
                <a:spcPts val="0"/>
              </a:spcAft>
              <a:buClr>
                <a:schemeClr val="dk1"/>
              </a:buClr>
              <a:buSzPts val="1200"/>
              <a:buFont typeface="Nunito Light"/>
              <a:buAutoNum type="arabicPeriod"/>
              <a:defRPr>
                <a:solidFill>
                  <a:schemeClr val="dk1"/>
                </a:solidFill>
              </a:defRPr>
            </a:lvl7pPr>
            <a:lvl8pPr indent="-304800" lvl="7" marL="3657600" rtl="0">
              <a:spcBef>
                <a:spcPts val="1600"/>
              </a:spcBef>
              <a:spcAft>
                <a:spcPts val="0"/>
              </a:spcAft>
              <a:buClr>
                <a:schemeClr val="dk1"/>
              </a:buClr>
              <a:buSzPts val="1200"/>
              <a:buFont typeface="Nunito Light"/>
              <a:buAutoNum type="alphaLcPeriod"/>
              <a:defRPr>
                <a:solidFill>
                  <a:schemeClr val="dk1"/>
                </a:solidFill>
              </a:defRPr>
            </a:lvl8pPr>
            <a:lvl9pPr indent="-304800" lvl="8" marL="4114800" rtl="0">
              <a:spcBef>
                <a:spcPts val="1600"/>
              </a:spcBef>
              <a:spcAft>
                <a:spcPts val="1600"/>
              </a:spcAft>
              <a:buClr>
                <a:schemeClr val="dk1"/>
              </a:buClr>
              <a:buSzPts val="1200"/>
              <a:buFont typeface="Nunito Light"/>
              <a:buAutoNum type="romanLcPeriod"/>
              <a:defRPr>
                <a:solidFill>
                  <a:schemeClr val="dk1"/>
                </a:solidFill>
              </a:defRPr>
            </a:lvl9pPr>
          </a:lstStyle>
          <a:p/>
        </p:txBody>
      </p:sp>
      <p:sp>
        <p:nvSpPr>
          <p:cNvPr id="17" name="Google Shape;17;p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2">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66" name="Google Shape;166;p31"/>
          <p:cNvSpPr txBox="1"/>
          <p:nvPr>
            <p:ph idx="2" type="ctrTitle"/>
          </p:nvPr>
        </p:nvSpPr>
        <p:spPr>
          <a:xfrm>
            <a:off x="1741950" y="183705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7" name="Google Shape;167;p31"/>
          <p:cNvSpPr txBox="1"/>
          <p:nvPr>
            <p:ph idx="1" type="subTitle"/>
          </p:nvPr>
        </p:nvSpPr>
        <p:spPr>
          <a:xfrm>
            <a:off x="1741950" y="2212000"/>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68" name="Google Shape;168;p31"/>
          <p:cNvSpPr txBox="1"/>
          <p:nvPr>
            <p:ph idx="3" type="ctrTitle"/>
          </p:nvPr>
        </p:nvSpPr>
        <p:spPr>
          <a:xfrm>
            <a:off x="5633758" y="3495402"/>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169" name="Google Shape;169;p31"/>
          <p:cNvSpPr txBox="1"/>
          <p:nvPr>
            <p:ph idx="4" type="subTitle"/>
          </p:nvPr>
        </p:nvSpPr>
        <p:spPr>
          <a:xfrm>
            <a:off x="5256958" y="2509707"/>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5">
    <p:spTree>
      <p:nvGrpSpPr>
        <p:cNvPr id="170" name="Shape 170"/>
        <p:cNvGrpSpPr/>
        <p:nvPr/>
      </p:nvGrpSpPr>
      <p:grpSpPr>
        <a:xfrm>
          <a:off x="0" y="0"/>
          <a:ext cx="0" cy="0"/>
          <a:chOff x="0" y="0"/>
          <a:chExt cx="0" cy="0"/>
        </a:xfrm>
      </p:grpSpPr>
      <p:sp>
        <p:nvSpPr>
          <p:cNvPr id="171" name="Google Shape;171;p32"/>
          <p:cNvSpPr txBox="1"/>
          <p:nvPr>
            <p:ph type="ctrTitle"/>
          </p:nvPr>
        </p:nvSpPr>
        <p:spPr>
          <a:xfrm>
            <a:off x="3597150" y="1456050"/>
            <a:ext cx="17832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p:txBody>
      </p:sp>
      <p:sp>
        <p:nvSpPr>
          <p:cNvPr id="172" name="Google Shape;172;p32"/>
          <p:cNvSpPr txBox="1"/>
          <p:nvPr>
            <p:ph idx="1" type="subTitle"/>
          </p:nvPr>
        </p:nvSpPr>
        <p:spPr>
          <a:xfrm>
            <a:off x="3597150" y="1983400"/>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73" name="Google Shape;173;p32"/>
          <p:cNvSpPr txBox="1"/>
          <p:nvPr>
            <p:ph idx="2" type="ctrTitle"/>
          </p:nvPr>
        </p:nvSpPr>
        <p:spPr>
          <a:xfrm>
            <a:off x="3745350" y="3197745"/>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Clr>
                <a:schemeClr val="hlink"/>
              </a:buClr>
              <a:buSzPts val="2000"/>
              <a:buNone/>
              <a:defRPr sz="2000">
                <a:solidFill>
                  <a:schemeClr val="hlink"/>
                </a:solidFill>
              </a:defRPr>
            </a:lvl2pPr>
            <a:lvl3pPr lvl="2" rtl="0">
              <a:spcBef>
                <a:spcPts val="0"/>
              </a:spcBef>
              <a:spcAft>
                <a:spcPts val="0"/>
              </a:spcAft>
              <a:buClr>
                <a:schemeClr val="hlink"/>
              </a:buClr>
              <a:buSzPts val="2000"/>
              <a:buNone/>
              <a:defRPr sz="2000">
                <a:solidFill>
                  <a:schemeClr val="hlink"/>
                </a:solidFill>
              </a:defRPr>
            </a:lvl3pPr>
            <a:lvl4pPr lvl="3" rtl="0">
              <a:spcBef>
                <a:spcPts val="0"/>
              </a:spcBef>
              <a:spcAft>
                <a:spcPts val="0"/>
              </a:spcAft>
              <a:buClr>
                <a:schemeClr val="hlink"/>
              </a:buClr>
              <a:buSzPts val="2000"/>
              <a:buNone/>
              <a:defRPr sz="2000">
                <a:solidFill>
                  <a:schemeClr val="hlink"/>
                </a:solidFill>
              </a:defRPr>
            </a:lvl4pPr>
            <a:lvl5pPr lvl="4" rtl="0">
              <a:spcBef>
                <a:spcPts val="0"/>
              </a:spcBef>
              <a:spcAft>
                <a:spcPts val="0"/>
              </a:spcAft>
              <a:buClr>
                <a:schemeClr val="hlink"/>
              </a:buClr>
              <a:buSzPts val="2000"/>
              <a:buNone/>
              <a:defRPr sz="2000">
                <a:solidFill>
                  <a:schemeClr val="hlink"/>
                </a:solidFill>
              </a:defRPr>
            </a:lvl5pPr>
            <a:lvl6pPr lvl="5" rtl="0">
              <a:spcBef>
                <a:spcPts val="0"/>
              </a:spcBef>
              <a:spcAft>
                <a:spcPts val="0"/>
              </a:spcAft>
              <a:buClr>
                <a:schemeClr val="hlink"/>
              </a:buClr>
              <a:buSzPts val="2000"/>
              <a:buNone/>
              <a:defRPr sz="2000">
                <a:solidFill>
                  <a:schemeClr val="hlink"/>
                </a:solidFill>
              </a:defRPr>
            </a:lvl6pPr>
            <a:lvl7pPr lvl="6" rtl="0">
              <a:spcBef>
                <a:spcPts val="0"/>
              </a:spcBef>
              <a:spcAft>
                <a:spcPts val="0"/>
              </a:spcAft>
              <a:buClr>
                <a:schemeClr val="hlink"/>
              </a:buClr>
              <a:buSzPts val="2000"/>
              <a:buNone/>
              <a:defRPr sz="2000">
                <a:solidFill>
                  <a:schemeClr val="hlink"/>
                </a:solidFill>
              </a:defRPr>
            </a:lvl7pPr>
            <a:lvl8pPr lvl="7" rtl="0">
              <a:spcBef>
                <a:spcPts val="0"/>
              </a:spcBef>
              <a:spcAft>
                <a:spcPts val="0"/>
              </a:spcAft>
              <a:buClr>
                <a:schemeClr val="hlink"/>
              </a:buClr>
              <a:buSzPts val="2000"/>
              <a:buNone/>
              <a:defRPr sz="2000">
                <a:solidFill>
                  <a:schemeClr val="hlink"/>
                </a:solidFill>
              </a:defRPr>
            </a:lvl8pPr>
            <a:lvl9pPr lvl="8" rtl="0">
              <a:spcBef>
                <a:spcPts val="0"/>
              </a:spcBef>
              <a:spcAft>
                <a:spcPts val="0"/>
              </a:spcAft>
              <a:buClr>
                <a:schemeClr val="hlink"/>
              </a:buClr>
              <a:buSzPts val="2000"/>
              <a:buNone/>
              <a:defRPr sz="2000">
                <a:solidFill>
                  <a:schemeClr val="hlink"/>
                </a:solidFill>
              </a:defRPr>
            </a:lvl9pPr>
          </a:lstStyle>
          <a:p/>
        </p:txBody>
      </p:sp>
      <p:sp>
        <p:nvSpPr>
          <p:cNvPr id="174" name="Google Shape;174;p32"/>
          <p:cNvSpPr txBox="1"/>
          <p:nvPr>
            <p:ph idx="3" type="subTitle"/>
          </p:nvPr>
        </p:nvSpPr>
        <p:spPr>
          <a:xfrm>
            <a:off x="3368550" y="3709857"/>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75" name="Google Shape;175;p32"/>
          <p:cNvSpPr txBox="1"/>
          <p:nvPr>
            <p:ph idx="4"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37">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idx="1" type="body"/>
          </p:nvPr>
        </p:nvSpPr>
        <p:spPr>
          <a:xfrm>
            <a:off x="722375"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8" name="Google Shape;178;p33"/>
          <p:cNvSpPr txBox="1"/>
          <p:nvPr>
            <p:ph idx="2" type="body"/>
          </p:nvPr>
        </p:nvSpPr>
        <p:spPr>
          <a:xfrm>
            <a:off x="4832400" y="1447800"/>
            <a:ext cx="3589200" cy="3156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79" name="Google Shape;179;p33"/>
          <p:cNvSpPr txBox="1"/>
          <p:nvPr>
            <p:ph idx="3" type="subTitle"/>
          </p:nvPr>
        </p:nvSpPr>
        <p:spPr>
          <a:xfrm>
            <a:off x="723900" y="952500"/>
            <a:ext cx="7699200" cy="399900"/>
          </a:xfrm>
          <a:prstGeom prst="rect">
            <a:avLst/>
          </a:prstGeom>
        </p:spPr>
        <p:txBody>
          <a:bodyPr anchorCtr="0" anchor="t" bIns="91425" lIns="91425" spcFirstLastPara="1" rIns="91425" wrap="square" tIns="91425">
            <a:noAutofit/>
          </a:bodyPr>
          <a:lstStyle>
            <a:lvl1pPr lvl="0" rtl="0">
              <a:lnSpc>
                <a:spcPct val="100000"/>
              </a:lnSpc>
              <a:spcBef>
                <a:spcPts val="300"/>
              </a:spcBef>
              <a:spcAft>
                <a:spcPts val="0"/>
              </a:spcAft>
              <a:buSzPts val="1200"/>
              <a:buNone/>
              <a:defRPr>
                <a:solidFill>
                  <a:schemeClr val="hlink"/>
                </a:solidFill>
              </a:defRPr>
            </a:lvl1pPr>
            <a:lvl2pPr lvl="1" rtl="0">
              <a:spcBef>
                <a:spcPts val="0"/>
              </a:spcBef>
              <a:spcAft>
                <a:spcPts val="0"/>
              </a:spcAft>
              <a:buSzPts val="1200"/>
              <a:buNone/>
              <a:defRPr/>
            </a:lvl2pPr>
            <a:lvl3pPr lvl="2" rtl="0">
              <a:spcBef>
                <a:spcPts val="1600"/>
              </a:spcBef>
              <a:spcAft>
                <a:spcPts val="0"/>
              </a:spcAft>
              <a:buSzPts val="1200"/>
              <a:buNone/>
              <a:defRPr/>
            </a:lvl3pPr>
            <a:lvl4pPr lvl="3" rtl="0">
              <a:spcBef>
                <a:spcPts val="1600"/>
              </a:spcBef>
              <a:spcAft>
                <a:spcPts val="0"/>
              </a:spcAft>
              <a:buSzPts val="1200"/>
              <a:buNone/>
              <a:defRPr/>
            </a:lvl4pPr>
            <a:lvl5pPr lvl="4" rtl="0">
              <a:spcBef>
                <a:spcPts val="1600"/>
              </a:spcBef>
              <a:spcAft>
                <a:spcPts val="0"/>
              </a:spcAft>
              <a:buSzPts val="1200"/>
              <a:buNone/>
              <a:defRPr/>
            </a:lvl5pPr>
            <a:lvl6pPr lvl="5" rtl="0">
              <a:spcBef>
                <a:spcPts val="1600"/>
              </a:spcBef>
              <a:spcAft>
                <a:spcPts val="0"/>
              </a:spcAft>
              <a:buSzPts val="1200"/>
              <a:buNone/>
              <a:defRPr/>
            </a:lvl6pPr>
            <a:lvl7pPr lvl="6" rtl="0">
              <a:spcBef>
                <a:spcPts val="1600"/>
              </a:spcBef>
              <a:spcAft>
                <a:spcPts val="0"/>
              </a:spcAft>
              <a:buSzPts val="1200"/>
              <a:buNone/>
              <a:defRPr/>
            </a:lvl7pPr>
            <a:lvl8pPr lvl="7" rtl="0">
              <a:spcBef>
                <a:spcPts val="1600"/>
              </a:spcBef>
              <a:spcAft>
                <a:spcPts val="0"/>
              </a:spcAft>
              <a:buSzPts val="1200"/>
              <a:buNone/>
              <a:defRPr/>
            </a:lvl8pPr>
            <a:lvl9pPr lvl="8" rtl="0">
              <a:spcBef>
                <a:spcPts val="1600"/>
              </a:spcBef>
              <a:spcAft>
                <a:spcPts val="1600"/>
              </a:spcAft>
              <a:buSzPts val="1200"/>
              <a:buNone/>
              <a:defRPr/>
            </a:lvl9pPr>
          </a:lstStyle>
          <a:p/>
        </p:txBody>
      </p:sp>
      <p:sp>
        <p:nvSpPr>
          <p:cNvPr id="180" name="Google Shape;180;p3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1">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type="ctrTitle"/>
          </p:nvPr>
        </p:nvSpPr>
        <p:spPr>
          <a:xfrm>
            <a:off x="5616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3" name="Google Shape;183;p34"/>
          <p:cNvSpPr txBox="1"/>
          <p:nvPr>
            <p:ph idx="1" type="subTitle"/>
          </p:nvPr>
        </p:nvSpPr>
        <p:spPr>
          <a:xfrm>
            <a:off x="872450" y="3090475"/>
            <a:ext cx="2052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84" name="Google Shape;184;p34"/>
          <p:cNvSpPr txBox="1"/>
          <p:nvPr>
            <p:ph idx="2" type="ctrTitle"/>
          </p:nvPr>
        </p:nvSpPr>
        <p:spPr>
          <a:xfrm>
            <a:off x="32352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5" name="Google Shape;185;p34"/>
          <p:cNvSpPr txBox="1"/>
          <p:nvPr>
            <p:ph idx="3" type="subTitle"/>
          </p:nvPr>
        </p:nvSpPr>
        <p:spPr>
          <a:xfrm>
            <a:off x="3462900" y="2036750"/>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86" name="Google Shape;186;p34"/>
          <p:cNvSpPr txBox="1"/>
          <p:nvPr>
            <p:ph idx="4" type="ctrTitle"/>
          </p:nvPr>
        </p:nvSpPr>
        <p:spPr>
          <a:xfrm>
            <a:off x="5908800" y="2804713"/>
            <a:ext cx="26736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87" name="Google Shape;187;p34"/>
          <p:cNvSpPr txBox="1"/>
          <p:nvPr>
            <p:ph idx="5" type="subTitle"/>
          </p:nvPr>
        </p:nvSpPr>
        <p:spPr>
          <a:xfrm>
            <a:off x="6136500" y="3090475"/>
            <a:ext cx="2218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100"/>
              <a:buNone/>
              <a:defRPr sz="1100">
                <a:solidFill>
                  <a:schemeClr val="dk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88" name="Google Shape;188;p34"/>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23">
    <p:bg>
      <p:bgPr>
        <a:blipFill>
          <a:blip r:embed="rId2">
            <a:alphaModFix/>
          </a:blip>
          <a:stretch>
            <a:fillRect/>
          </a:stretch>
        </a:blipFill>
      </p:bgPr>
    </p:bg>
    <p:spTree>
      <p:nvGrpSpPr>
        <p:cNvPr id="189" name="Shape 189"/>
        <p:cNvGrpSpPr/>
        <p:nvPr/>
      </p:nvGrpSpPr>
      <p:grpSpPr>
        <a:xfrm>
          <a:off x="0" y="0"/>
          <a:ext cx="0" cy="0"/>
          <a:chOff x="0" y="0"/>
          <a:chExt cx="0" cy="0"/>
        </a:xfrm>
      </p:grpSpPr>
      <p:sp>
        <p:nvSpPr>
          <p:cNvPr id="190" name="Google Shape;190;p35"/>
          <p:cNvSpPr txBox="1"/>
          <p:nvPr>
            <p:ph type="ctrTitle"/>
          </p:nvPr>
        </p:nvSpPr>
        <p:spPr>
          <a:xfrm>
            <a:off x="1456200" y="1833025"/>
            <a:ext cx="26178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p:txBody>
      </p:sp>
      <p:sp>
        <p:nvSpPr>
          <p:cNvPr id="191" name="Google Shape;191;p35"/>
          <p:cNvSpPr txBox="1"/>
          <p:nvPr>
            <p:ph idx="1" type="subTitle"/>
          </p:nvPr>
        </p:nvSpPr>
        <p:spPr>
          <a:xfrm>
            <a:off x="1018050" y="1260500"/>
            <a:ext cx="3494100" cy="57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92" name="Google Shape;192;p35"/>
          <p:cNvSpPr txBox="1"/>
          <p:nvPr>
            <p:ph idx="2" type="ctrTitle"/>
          </p:nvPr>
        </p:nvSpPr>
        <p:spPr>
          <a:xfrm>
            <a:off x="1458300" y="4163900"/>
            <a:ext cx="26136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Clr>
                <a:schemeClr val="hlink"/>
              </a:buClr>
              <a:buSzPts val="1400"/>
              <a:buNone/>
              <a:defRPr sz="1400">
                <a:solidFill>
                  <a:schemeClr val="hlink"/>
                </a:solidFill>
              </a:defRPr>
            </a:lvl2pPr>
            <a:lvl3pPr lvl="2" rtl="0">
              <a:spcBef>
                <a:spcPts val="0"/>
              </a:spcBef>
              <a:spcAft>
                <a:spcPts val="0"/>
              </a:spcAft>
              <a:buClr>
                <a:schemeClr val="hlink"/>
              </a:buClr>
              <a:buSzPts val="1400"/>
              <a:buNone/>
              <a:defRPr sz="1400">
                <a:solidFill>
                  <a:schemeClr val="hlink"/>
                </a:solidFill>
              </a:defRPr>
            </a:lvl3pPr>
            <a:lvl4pPr lvl="3" rtl="0">
              <a:spcBef>
                <a:spcPts val="0"/>
              </a:spcBef>
              <a:spcAft>
                <a:spcPts val="0"/>
              </a:spcAft>
              <a:buClr>
                <a:schemeClr val="hlink"/>
              </a:buClr>
              <a:buSzPts val="1400"/>
              <a:buNone/>
              <a:defRPr sz="1400">
                <a:solidFill>
                  <a:schemeClr val="hlink"/>
                </a:solidFill>
              </a:defRPr>
            </a:lvl4pPr>
            <a:lvl5pPr lvl="4" rtl="0">
              <a:spcBef>
                <a:spcPts val="0"/>
              </a:spcBef>
              <a:spcAft>
                <a:spcPts val="0"/>
              </a:spcAft>
              <a:buClr>
                <a:schemeClr val="hlink"/>
              </a:buClr>
              <a:buSzPts val="1400"/>
              <a:buNone/>
              <a:defRPr sz="1400">
                <a:solidFill>
                  <a:schemeClr val="hlink"/>
                </a:solidFill>
              </a:defRPr>
            </a:lvl5pPr>
            <a:lvl6pPr lvl="5" rtl="0">
              <a:spcBef>
                <a:spcPts val="0"/>
              </a:spcBef>
              <a:spcAft>
                <a:spcPts val="0"/>
              </a:spcAft>
              <a:buClr>
                <a:schemeClr val="hlink"/>
              </a:buClr>
              <a:buSzPts val="1400"/>
              <a:buNone/>
              <a:defRPr sz="1400">
                <a:solidFill>
                  <a:schemeClr val="hlink"/>
                </a:solidFill>
              </a:defRPr>
            </a:lvl6pPr>
            <a:lvl7pPr lvl="6" rtl="0">
              <a:spcBef>
                <a:spcPts val="0"/>
              </a:spcBef>
              <a:spcAft>
                <a:spcPts val="0"/>
              </a:spcAft>
              <a:buClr>
                <a:schemeClr val="hlink"/>
              </a:buClr>
              <a:buSzPts val="1400"/>
              <a:buNone/>
              <a:defRPr sz="1400">
                <a:solidFill>
                  <a:schemeClr val="hlink"/>
                </a:solidFill>
              </a:defRPr>
            </a:lvl7pPr>
            <a:lvl8pPr lvl="7" rtl="0">
              <a:spcBef>
                <a:spcPts val="0"/>
              </a:spcBef>
              <a:spcAft>
                <a:spcPts val="0"/>
              </a:spcAft>
              <a:buClr>
                <a:schemeClr val="hlink"/>
              </a:buClr>
              <a:buSzPts val="1400"/>
              <a:buNone/>
              <a:defRPr sz="1400">
                <a:solidFill>
                  <a:schemeClr val="hlink"/>
                </a:solidFill>
              </a:defRPr>
            </a:lvl8pPr>
            <a:lvl9pPr lvl="8" rtl="0">
              <a:spcBef>
                <a:spcPts val="0"/>
              </a:spcBef>
              <a:spcAft>
                <a:spcPts val="0"/>
              </a:spcAft>
              <a:buClr>
                <a:schemeClr val="hlink"/>
              </a:buClr>
              <a:buSzPts val="1400"/>
              <a:buNone/>
              <a:defRPr sz="1400">
                <a:solidFill>
                  <a:schemeClr val="hlink"/>
                </a:solidFill>
              </a:defRPr>
            </a:lvl9pPr>
          </a:lstStyle>
          <a:p/>
        </p:txBody>
      </p:sp>
      <p:sp>
        <p:nvSpPr>
          <p:cNvPr id="193" name="Google Shape;193;p35"/>
          <p:cNvSpPr txBox="1"/>
          <p:nvPr>
            <p:ph idx="3" type="subTitle"/>
          </p:nvPr>
        </p:nvSpPr>
        <p:spPr>
          <a:xfrm>
            <a:off x="1018650" y="3597131"/>
            <a:ext cx="3492900" cy="57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194" name="Google Shape;194;p35"/>
          <p:cNvSpPr txBox="1"/>
          <p:nvPr>
            <p:ph idx="4" type="ctrTitle"/>
          </p:nvPr>
        </p:nvSpPr>
        <p:spPr>
          <a:xfrm>
            <a:off x="5086575" y="2998463"/>
            <a:ext cx="2615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Clr>
                <a:schemeClr val="hlink"/>
              </a:buClr>
              <a:buSzPts val="1400"/>
              <a:buNone/>
              <a:defRPr sz="1400">
                <a:solidFill>
                  <a:schemeClr val="hlink"/>
                </a:solidFill>
              </a:defRPr>
            </a:lvl2pPr>
            <a:lvl3pPr lvl="2" rtl="0" algn="r">
              <a:spcBef>
                <a:spcPts val="0"/>
              </a:spcBef>
              <a:spcAft>
                <a:spcPts val="0"/>
              </a:spcAft>
              <a:buClr>
                <a:schemeClr val="hlink"/>
              </a:buClr>
              <a:buSzPts val="1400"/>
              <a:buNone/>
              <a:defRPr sz="1400">
                <a:solidFill>
                  <a:schemeClr val="hlink"/>
                </a:solidFill>
              </a:defRPr>
            </a:lvl3pPr>
            <a:lvl4pPr lvl="3" rtl="0" algn="r">
              <a:spcBef>
                <a:spcPts val="0"/>
              </a:spcBef>
              <a:spcAft>
                <a:spcPts val="0"/>
              </a:spcAft>
              <a:buClr>
                <a:schemeClr val="hlink"/>
              </a:buClr>
              <a:buSzPts val="1400"/>
              <a:buNone/>
              <a:defRPr sz="1400">
                <a:solidFill>
                  <a:schemeClr val="hlink"/>
                </a:solidFill>
              </a:defRPr>
            </a:lvl4pPr>
            <a:lvl5pPr lvl="4" rtl="0" algn="r">
              <a:spcBef>
                <a:spcPts val="0"/>
              </a:spcBef>
              <a:spcAft>
                <a:spcPts val="0"/>
              </a:spcAft>
              <a:buClr>
                <a:schemeClr val="hlink"/>
              </a:buClr>
              <a:buSzPts val="1400"/>
              <a:buNone/>
              <a:defRPr sz="1400">
                <a:solidFill>
                  <a:schemeClr val="hlink"/>
                </a:solidFill>
              </a:defRPr>
            </a:lvl5pPr>
            <a:lvl6pPr lvl="5" rtl="0" algn="r">
              <a:spcBef>
                <a:spcPts val="0"/>
              </a:spcBef>
              <a:spcAft>
                <a:spcPts val="0"/>
              </a:spcAft>
              <a:buClr>
                <a:schemeClr val="hlink"/>
              </a:buClr>
              <a:buSzPts val="1400"/>
              <a:buNone/>
              <a:defRPr sz="1400">
                <a:solidFill>
                  <a:schemeClr val="hlink"/>
                </a:solidFill>
              </a:defRPr>
            </a:lvl6pPr>
            <a:lvl7pPr lvl="6" rtl="0" algn="r">
              <a:spcBef>
                <a:spcPts val="0"/>
              </a:spcBef>
              <a:spcAft>
                <a:spcPts val="0"/>
              </a:spcAft>
              <a:buClr>
                <a:schemeClr val="hlink"/>
              </a:buClr>
              <a:buSzPts val="1400"/>
              <a:buNone/>
              <a:defRPr sz="1400">
                <a:solidFill>
                  <a:schemeClr val="hlink"/>
                </a:solidFill>
              </a:defRPr>
            </a:lvl7pPr>
            <a:lvl8pPr lvl="7" rtl="0" algn="r">
              <a:spcBef>
                <a:spcPts val="0"/>
              </a:spcBef>
              <a:spcAft>
                <a:spcPts val="0"/>
              </a:spcAft>
              <a:buClr>
                <a:schemeClr val="hlink"/>
              </a:buClr>
              <a:buSzPts val="1400"/>
              <a:buNone/>
              <a:defRPr sz="1400">
                <a:solidFill>
                  <a:schemeClr val="hlink"/>
                </a:solidFill>
              </a:defRPr>
            </a:lvl8pPr>
            <a:lvl9pPr lvl="8" rtl="0" algn="r">
              <a:spcBef>
                <a:spcPts val="0"/>
              </a:spcBef>
              <a:spcAft>
                <a:spcPts val="0"/>
              </a:spcAft>
              <a:buClr>
                <a:schemeClr val="hlink"/>
              </a:buClr>
              <a:buSzPts val="1400"/>
              <a:buNone/>
              <a:defRPr sz="1400">
                <a:solidFill>
                  <a:schemeClr val="hlink"/>
                </a:solidFill>
              </a:defRPr>
            </a:lvl9pPr>
          </a:lstStyle>
          <a:p/>
        </p:txBody>
      </p:sp>
      <p:sp>
        <p:nvSpPr>
          <p:cNvPr id="195" name="Google Shape;195;p35"/>
          <p:cNvSpPr txBox="1"/>
          <p:nvPr>
            <p:ph idx="5" type="subTitle"/>
          </p:nvPr>
        </p:nvSpPr>
        <p:spPr>
          <a:xfrm>
            <a:off x="4647675" y="2427015"/>
            <a:ext cx="3492900" cy="576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196" name="Google Shape;196;p35"/>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Clr>
                <a:schemeClr val="hlink"/>
              </a:buClr>
              <a:buSzPts val="2400"/>
              <a:buNone/>
              <a:defRPr sz="2400">
                <a:solidFill>
                  <a:schemeClr val="hlink"/>
                </a:solidFill>
              </a:defRPr>
            </a:lvl2pPr>
            <a:lvl3pPr lvl="2" rtl="0" algn="r">
              <a:spcBef>
                <a:spcPts val="0"/>
              </a:spcBef>
              <a:spcAft>
                <a:spcPts val="0"/>
              </a:spcAft>
              <a:buClr>
                <a:schemeClr val="hlink"/>
              </a:buClr>
              <a:buSzPts val="2400"/>
              <a:buNone/>
              <a:defRPr sz="2400">
                <a:solidFill>
                  <a:schemeClr val="hlink"/>
                </a:solidFill>
              </a:defRPr>
            </a:lvl3pPr>
            <a:lvl4pPr lvl="3" rtl="0" algn="r">
              <a:spcBef>
                <a:spcPts val="0"/>
              </a:spcBef>
              <a:spcAft>
                <a:spcPts val="0"/>
              </a:spcAft>
              <a:buClr>
                <a:schemeClr val="hlink"/>
              </a:buClr>
              <a:buSzPts val="2400"/>
              <a:buNone/>
              <a:defRPr sz="2400">
                <a:solidFill>
                  <a:schemeClr val="hlink"/>
                </a:solidFill>
              </a:defRPr>
            </a:lvl4pPr>
            <a:lvl5pPr lvl="4" rtl="0" algn="r">
              <a:spcBef>
                <a:spcPts val="0"/>
              </a:spcBef>
              <a:spcAft>
                <a:spcPts val="0"/>
              </a:spcAft>
              <a:buClr>
                <a:schemeClr val="hlink"/>
              </a:buClr>
              <a:buSzPts val="2400"/>
              <a:buNone/>
              <a:defRPr sz="2400">
                <a:solidFill>
                  <a:schemeClr val="hlink"/>
                </a:solidFill>
              </a:defRPr>
            </a:lvl5pPr>
            <a:lvl6pPr lvl="5" rtl="0" algn="r">
              <a:spcBef>
                <a:spcPts val="0"/>
              </a:spcBef>
              <a:spcAft>
                <a:spcPts val="0"/>
              </a:spcAft>
              <a:buClr>
                <a:schemeClr val="hlink"/>
              </a:buClr>
              <a:buSzPts val="2400"/>
              <a:buNone/>
              <a:defRPr sz="2400">
                <a:solidFill>
                  <a:schemeClr val="hlink"/>
                </a:solidFill>
              </a:defRPr>
            </a:lvl6pPr>
            <a:lvl7pPr lvl="6" rtl="0" algn="r">
              <a:spcBef>
                <a:spcPts val="0"/>
              </a:spcBef>
              <a:spcAft>
                <a:spcPts val="0"/>
              </a:spcAft>
              <a:buClr>
                <a:schemeClr val="hlink"/>
              </a:buClr>
              <a:buSzPts val="2400"/>
              <a:buNone/>
              <a:defRPr sz="2400">
                <a:solidFill>
                  <a:schemeClr val="hlink"/>
                </a:solidFill>
              </a:defRPr>
            </a:lvl7pPr>
            <a:lvl8pPr lvl="7" rtl="0" algn="r">
              <a:spcBef>
                <a:spcPts val="0"/>
              </a:spcBef>
              <a:spcAft>
                <a:spcPts val="0"/>
              </a:spcAft>
              <a:buClr>
                <a:schemeClr val="hlink"/>
              </a:buClr>
              <a:buSzPts val="2400"/>
              <a:buNone/>
              <a:defRPr sz="2400">
                <a:solidFill>
                  <a:schemeClr val="hlink"/>
                </a:solidFill>
              </a:defRPr>
            </a:lvl8pPr>
            <a:lvl9pPr lvl="8" rtl="0" algn="r">
              <a:spcBef>
                <a:spcPts val="0"/>
              </a:spcBef>
              <a:spcAft>
                <a:spcPts val="0"/>
              </a:spcAft>
              <a:buClr>
                <a:schemeClr val="hlink"/>
              </a:buClr>
              <a:buSzPts val="2400"/>
              <a:buNone/>
              <a:defRPr sz="2400">
                <a:solidFill>
                  <a:schemeClr val="hlink"/>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2">
    <p:bg>
      <p:bgPr>
        <a:blipFill>
          <a:blip r:embed="rId2">
            <a:alphaModFix/>
          </a:blip>
          <a:stretch>
            <a:fillRect/>
          </a:stretch>
        </a:blipFill>
      </p:bgPr>
    </p:bg>
    <p:spTree>
      <p:nvGrpSpPr>
        <p:cNvPr id="197" name="Shape 197"/>
        <p:cNvGrpSpPr/>
        <p:nvPr/>
      </p:nvGrpSpPr>
      <p:grpSpPr>
        <a:xfrm>
          <a:off x="0" y="0"/>
          <a:ext cx="0" cy="0"/>
          <a:chOff x="0" y="0"/>
          <a:chExt cx="0" cy="0"/>
        </a:xfrm>
      </p:grpSpPr>
      <p:sp>
        <p:nvSpPr>
          <p:cNvPr id="198" name="Google Shape;198;p3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199" name="Google Shape;199;p36"/>
          <p:cNvSpPr txBox="1"/>
          <p:nvPr>
            <p:ph idx="2" type="ctrTitle"/>
          </p:nvPr>
        </p:nvSpPr>
        <p:spPr>
          <a:xfrm>
            <a:off x="2285760" y="165204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0" name="Google Shape;200;p36"/>
          <p:cNvSpPr txBox="1"/>
          <p:nvPr>
            <p:ph idx="1" type="subTitle"/>
          </p:nvPr>
        </p:nvSpPr>
        <p:spPr>
          <a:xfrm>
            <a:off x="2285760" y="1946292"/>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01" name="Google Shape;201;p36"/>
          <p:cNvSpPr txBox="1"/>
          <p:nvPr>
            <p:ph idx="3" type="ctrTitle"/>
          </p:nvPr>
        </p:nvSpPr>
        <p:spPr>
          <a:xfrm>
            <a:off x="2285760" y="35705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02" name="Google Shape;202;p36"/>
          <p:cNvSpPr txBox="1"/>
          <p:nvPr>
            <p:ph idx="4" type="subTitle"/>
          </p:nvPr>
        </p:nvSpPr>
        <p:spPr>
          <a:xfrm>
            <a:off x="2285760" y="38648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03" name="Google Shape;203;p36"/>
          <p:cNvSpPr txBox="1"/>
          <p:nvPr>
            <p:ph idx="5" type="ctrTitle"/>
          </p:nvPr>
        </p:nvSpPr>
        <p:spPr>
          <a:xfrm>
            <a:off x="5047297" y="1652042"/>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04" name="Google Shape;204;p36"/>
          <p:cNvSpPr txBox="1"/>
          <p:nvPr>
            <p:ph idx="6" type="subTitle"/>
          </p:nvPr>
        </p:nvSpPr>
        <p:spPr>
          <a:xfrm>
            <a:off x="5047299" y="1946292"/>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05" name="Google Shape;205;p36"/>
          <p:cNvSpPr txBox="1"/>
          <p:nvPr>
            <p:ph idx="7" type="ctrTitle"/>
          </p:nvPr>
        </p:nvSpPr>
        <p:spPr>
          <a:xfrm>
            <a:off x="5047297" y="35705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06" name="Google Shape;206;p36"/>
          <p:cNvSpPr txBox="1"/>
          <p:nvPr>
            <p:ph idx="8" type="subTitle"/>
          </p:nvPr>
        </p:nvSpPr>
        <p:spPr>
          <a:xfrm>
            <a:off x="5047299" y="38648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0">
    <p:bg>
      <p:bgPr>
        <a:blipFill>
          <a:blip r:embed="rId2">
            <a:alphaModFix/>
          </a:blip>
          <a:stretch>
            <a:fillRect/>
          </a:stretch>
        </a:blipFill>
      </p:bgPr>
    </p:bg>
    <p:spTree>
      <p:nvGrpSpPr>
        <p:cNvPr id="207" name="Shape 207"/>
        <p:cNvGrpSpPr/>
        <p:nvPr/>
      </p:nvGrpSpPr>
      <p:grpSpPr>
        <a:xfrm>
          <a:off x="0" y="0"/>
          <a:ext cx="0" cy="0"/>
          <a:chOff x="0" y="0"/>
          <a:chExt cx="0" cy="0"/>
        </a:xfrm>
      </p:grpSpPr>
      <p:sp>
        <p:nvSpPr>
          <p:cNvPr id="208" name="Google Shape;208;p37"/>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9" name="Google Shape;209;p37"/>
          <p:cNvSpPr txBox="1"/>
          <p:nvPr>
            <p:ph idx="2" type="ctrTitle"/>
          </p:nvPr>
        </p:nvSpPr>
        <p:spPr>
          <a:xfrm>
            <a:off x="696800" y="1442500"/>
            <a:ext cx="17922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0" name="Google Shape;210;p37"/>
          <p:cNvSpPr txBox="1"/>
          <p:nvPr>
            <p:ph idx="1" type="subTitle"/>
          </p:nvPr>
        </p:nvSpPr>
        <p:spPr>
          <a:xfrm>
            <a:off x="696800" y="1736742"/>
            <a:ext cx="17922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11" name="Google Shape;211;p37"/>
          <p:cNvSpPr txBox="1"/>
          <p:nvPr>
            <p:ph idx="3" type="ctrTitle"/>
          </p:nvPr>
        </p:nvSpPr>
        <p:spPr>
          <a:xfrm>
            <a:off x="2675801" y="3234800"/>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2" name="Google Shape;212;p37"/>
          <p:cNvSpPr txBox="1"/>
          <p:nvPr>
            <p:ph idx="4" type="subTitle"/>
          </p:nvPr>
        </p:nvSpPr>
        <p:spPr>
          <a:xfrm>
            <a:off x="2679533" y="3529048"/>
            <a:ext cx="1792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13" name="Google Shape;213;p37"/>
          <p:cNvSpPr txBox="1"/>
          <p:nvPr>
            <p:ph idx="5" type="ctrTitle"/>
          </p:nvPr>
        </p:nvSpPr>
        <p:spPr>
          <a:xfrm>
            <a:off x="6645897" y="3249492"/>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14" name="Google Shape;214;p37"/>
          <p:cNvSpPr txBox="1"/>
          <p:nvPr>
            <p:ph idx="6" type="subTitle"/>
          </p:nvPr>
        </p:nvSpPr>
        <p:spPr>
          <a:xfrm>
            <a:off x="6645899" y="3543742"/>
            <a:ext cx="17931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15" name="Google Shape;215;p37"/>
          <p:cNvSpPr txBox="1"/>
          <p:nvPr>
            <p:ph idx="7" type="ctrTitle"/>
          </p:nvPr>
        </p:nvSpPr>
        <p:spPr>
          <a:xfrm>
            <a:off x="4662266" y="143722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16" name="Google Shape;216;p37"/>
          <p:cNvSpPr txBox="1"/>
          <p:nvPr>
            <p:ph idx="8" type="subTitle"/>
          </p:nvPr>
        </p:nvSpPr>
        <p:spPr>
          <a:xfrm>
            <a:off x="4662266" y="173147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CUSTOM_24">
    <p:bg>
      <p:bgPr>
        <a:blipFill>
          <a:blip r:embed="rId2">
            <a:alphaModFix/>
          </a:blip>
          <a:stretch>
            <a:fillRect/>
          </a:stretch>
        </a:blipFill>
      </p:bgPr>
    </p:bg>
    <p:spTree>
      <p:nvGrpSpPr>
        <p:cNvPr id="217" name="Shape 217"/>
        <p:cNvGrpSpPr/>
        <p:nvPr/>
      </p:nvGrpSpPr>
      <p:grpSpPr>
        <a:xfrm>
          <a:off x="0" y="0"/>
          <a:ext cx="0" cy="0"/>
          <a:chOff x="0" y="0"/>
          <a:chExt cx="0" cy="0"/>
        </a:xfrm>
      </p:grpSpPr>
      <p:sp>
        <p:nvSpPr>
          <p:cNvPr id="218" name="Google Shape;218;p38"/>
          <p:cNvSpPr txBox="1"/>
          <p:nvPr>
            <p:ph type="ctrTitle"/>
          </p:nvPr>
        </p:nvSpPr>
        <p:spPr>
          <a:xfrm>
            <a:off x="2289158" y="1318667"/>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solidFill>
                  <a:schemeClr val="lt1"/>
                </a:solidFill>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19" name="Google Shape;219;p38"/>
          <p:cNvSpPr txBox="1"/>
          <p:nvPr>
            <p:ph idx="1" type="subTitle"/>
          </p:nvPr>
        </p:nvSpPr>
        <p:spPr>
          <a:xfrm>
            <a:off x="2289158" y="1612917"/>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solidFill>
                  <a:schemeClr val="lt1"/>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0" name="Google Shape;220;p38"/>
          <p:cNvSpPr txBox="1"/>
          <p:nvPr>
            <p:ph idx="2" type="ctrTitle"/>
          </p:nvPr>
        </p:nvSpPr>
        <p:spPr>
          <a:xfrm>
            <a:off x="2298683" y="3113373"/>
            <a:ext cx="17931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21" name="Google Shape;221;p38"/>
          <p:cNvSpPr txBox="1"/>
          <p:nvPr>
            <p:ph idx="3" type="subTitle"/>
          </p:nvPr>
        </p:nvSpPr>
        <p:spPr>
          <a:xfrm>
            <a:off x="2298683" y="3407623"/>
            <a:ext cx="17082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2" name="Google Shape;222;p38"/>
          <p:cNvSpPr txBox="1"/>
          <p:nvPr>
            <p:ph idx="4" type="ctrTitle"/>
          </p:nvPr>
        </p:nvSpPr>
        <p:spPr>
          <a:xfrm>
            <a:off x="5050695" y="1318667"/>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3" name="Google Shape;223;p38"/>
          <p:cNvSpPr txBox="1"/>
          <p:nvPr>
            <p:ph idx="5" type="subTitle"/>
          </p:nvPr>
        </p:nvSpPr>
        <p:spPr>
          <a:xfrm>
            <a:off x="5050697" y="1612917"/>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hlink"/>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24" name="Google Shape;224;p38"/>
          <p:cNvSpPr txBox="1"/>
          <p:nvPr>
            <p:ph idx="6" type="ctrTitle"/>
          </p:nvPr>
        </p:nvSpPr>
        <p:spPr>
          <a:xfrm>
            <a:off x="5050695" y="3113373"/>
            <a:ext cx="17931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solidFill>
                  <a:schemeClr val="lt1"/>
                </a:solidFill>
              </a:defRPr>
            </a:lvl1pPr>
            <a:lvl2pPr lvl="1" rtl="0" algn="r">
              <a:spcBef>
                <a:spcPts val="0"/>
              </a:spcBef>
              <a:spcAft>
                <a:spcPts val="0"/>
              </a:spcAft>
              <a:buSzPts val="1400"/>
              <a:buNone/>
              <a:defRPr sz="1400"/>
            </a:lvl2pPr>
            <a:lvl3pPr lvl="2" rtl="0" algn="r">
              <a:spcBef>
                <a:spcPts val="0"/>
              </a:spcBef>
              <a:spcAft>
                <a:spcPts val="0"/>
              </a:spcAft>
              <a:buSzPts val="1400"/>
              <a:buNone/>
              <a:defRPr sz="1400"/>
            </a:lvl3pPr>
            <a:lvl4pPr lvl="3" rtl="0" algn="r">
              <a:spcBef>
                <a:spcPts val="0"/>
              </a:spcBef>
              <a:spcAft>
                <a:spcPts val="0"/>
              </a:spcAft>
              <a:buSzPts val="1400"/>
              <a:buNone/>
              <a:defRPr sz="1400"/>
            </a:lvl4pPr>
            <a:lvl5pPr lvl="4" rtl="0" algn="r">
              <a:spcBef>
                <a:spcPts val="0"/>
              </a:spcBef>
              <a:spcAft>
                <a:spcPts val="0"/>
              </a:spcAft>
              <a:buSzPts val="1400"/>
              <a:buNone/>
              <a:defRPr sz="1400"/>
            </a:lvl5pPr>
            <a:lvl6pPr lvl="5" rtl="0" algn="r">
              <a:spcBef>
                <a:spcPts val="0"/>
              </a:spcBef>
              <a:spcAft>
                <a:spcPts val="0"/>
              </a:spcAft>
              <a:buSzPts val="1400"/>
              <a:buNone/>
              <a:defRPr sz="1400"/>
            </a:lvl6pPr>
            <a:lvl7pPr lvl="6" rtl="0" algn="r">
              <a:spcBef>
                <a:spcPts val="0"/>
              </a:spcBef>
              <a:spcAft>
                <a:spcPts val="0"/>
              </a:spcAft>
              <a:buSzPts val="1400"/>
              <a:buNone/>
              <a:defRPr sz="1400"/>
            </a:lvl7pPr>
            <a:lvl8pPr lvl="7" rtl="0" algn="r">
              <a:spcBef>
                <a:spcPts val="0"/>
              </a:spcBef>
              <a:spcAft>
                <a:spcPts val="0"/>
              </a:spcAft>
              <a:buSzPts val="1400"/>
              <a:buNone/>
              <a:defRPr sz="1400"/>
            </a:lvl8pPr>
            <a:lvl9pPr lvl="8" rtl="0" algn="r">
              <a:spcBef>
                <a:spcPts val="0"/>
              </a:spcBef>
              <a:spcAft>
                <a:spcPts val="0"/>
              </a:spcAft>
              <a:buSzPts val="1400"/>
              <a:buNone/>
              <a:defRPr sz="1400"/>
            </a:lvl9pPr>
          </a:lstStyle>
          <a:p/>
        </p:txBody>
      </p:sp>
      <p:sp>
        <p:nvSpPr>
          <p:cNvPr id="225" name="Google Shape;225;p38"/>
          <p:cNvSpPr txBox="1"/>
          <p:nvPr>
            <p:ph idx="7" type="subTitle"/>
          </p:nvPr>
        </p:nvSpPr>
        <p:spPr>
          <a:xfrm>
            <a:off x="5050697" y="3407623"/>
            <a:ext cx="17931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100">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26" name="Google Shape;226;p38"/>
          <p:cNvSpPr txBox="1"/>
          <p:nvPr>
            <p:ph idx="8"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3">
    <p:bg>
      <p:bgPr>
        <a:blipFill>
          <a:blip r:embed="rId2">
            <a:alphaModFix/>
          </a:blip>
          <a:stretch>
            <a:fillRect/>
          </a:stretch>
        </a:blipFill>
      </p:bgPr>
    </p:bg>
    <p:spTree>
      <p:nvGrpSpPr>
        <p:cNvPr id="227" name="Shape 227"/>
        <p:cNvGrpSpPr/>
        <p:nvPr/>
      </p:nvGrpSpPr>
      <p:grpSpPr>
        <a:xfrm>
          <a:off x="0" y="0"/>
          <a:ext cx="0" cy="0"/>
          <a:chOff x="0" y="0"/>
          <a:chExt cx="0" cy="0"/>
        </a:xfrm>
      </p:grpSpPr>
      <p:sp>
        <p:nvSpPr>
          <p:cNvPr id="228" name="Google Shape;228;p3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29" name="Google Shape;229;p39"/>
          <p:cNvSpPr txBox="1"/>
          <p:nvPr>
            <p:ph idx="2" type="ctrTitle"/>
          </p:nvPr>
        </p:nvSpPr>
        <p:spPr>
          <a:xfrm>
            <a:off x="464478"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0" name="Google Shape;230;p39"/>
          <p:cNvSpPr txBox="1"/>
          <p:nvPr>
            <p:ph idx="1" type="subTitle"/>
          </p:nvPr>
        </p:nvSpPr>
        <p:spPr>
          <a:xfrm>
            <a:off x="616128"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31" name="Google Shape;231;p39"/>
          <p:cNvSpPr txBox="1"/>
          <p:nvPr>
            <p:ph idx="3" type="ctrTitle"/>
          </p:nvPr>
        </p:nvSpPr>
        <p:spPr>
          <a:xfrm>
            <a:off x="2077426"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2" name="Google Shape;232;p39"/>
          <p:cNvSpPr txBox="1"/>
          <p:nvPr>
            <p:ph idx="4" type="subTitle"/>
          </p:nvPr>
        </p:nvSpPr>
        <p:spPr>
          <a:xfrm>
            <a:off x="2229076"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33" name="Google Shape;233;p39"/>
          <p:cNvSpPr txBox="1"/>
          <p:nvPr>
            <p:ph idx="5" type="ctrTitle"/>
          </p:nvPr>
        </p:nvSpPr>
        <p:spPr>
          <a:xfrm>
            <a:off x="3690375" y="1806500"/>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4" name="Google Shape;234;p39"/>
          <p:cNvSpPr txBox="1"/>
          <p:nvPr>
            <p:ph idx="6" type="subTitle"/>
          </p:nvPr>
        </p:nvSpPr>
        <p:spPr>
          <a:xfrm>
            <a:off x="3842025" y="2100749"/>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35" name="Google Shape;235;p39"/>
          <p:cNvSpPr txBox="1"/>
          <p:nvPr>
            <p:ph idx="7" type="ctrTitle"/>
          </p:nvPr>
        </p:nvSpPr>
        <p:spPr>
          <a:xfrm>
            <a:off x="3707117"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6" name="Google Shape;236;p39"/>
          <p:cNvSpPr txBox="1"/>
          <p:nvPr>
            <p:ph idx="8" type="subTitle"/>
          </p:nvPr>
        </p:nvSpPr>
        <p:spPr>
          <a:xfrm>
            <a:off x="3858772"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37" name="Google Shape;237;p39"/>
          <p:cNvSpPr txBox="1"/>
          <p:nvPr>
            <p:ph idx="9" type="ctrTitle"/>
          </p:nvPr>
        </p:nvSpPr>
        <p:spPr>
          <a:xfrm>
            <a:off x="5343519"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38" name="Google Shape;238;p39"/>
          <p:cNvSpPr txBox="1"/>
          <p:nvPr>
            <p:ph idx="13" type="subTitle"/>
          </p:nvPr>
        </p:nvSpPr>
        <p:spPr>
          <a:xfrm>
            <a:off x="5500261" y="3890201"/>
            <a:ext cx="14772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39" name="Google Shape;239;p39"/>
          <p:cNvSpPr txBox="1"/>
          <p:nvPr>
            <p:ph idx="14" type="ctrTitle"/>
          </p:nvPr>
        </p:nvSpPr>
        <p:spPr>
          <a:xfrm>
            <a:off x="6979921" y="3549862"/>
            <a:ext cx="1780500" cy="427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40" name="Google Shape;240;p39"/>
          <p:cNvSpPr txBox="1"/>
          <p:nvPr>
            <p:ph idx="15" type="subTitle"/>
          </p:nvPr>
        </p:nvSpPr>
        <p:spPr>
          <a:xfrm>
            <a:off x="7141750" y="3890201"/>
            <a:ext cx="14568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14">
    <p:bg>
      <p:bgPr>
        <a:blipFill>
          <a:blip r:embed="rId2">
            <a:alphaModFix/>
          </a:blip>
          <a:stretch>
            <a:fillRect/>
          </a:stretch>
        </a:blipFill>
      </p:bgPr>
    </p:bg>
    <p:spTree>
      <p:nvGrpSpPr>
        <p:cNvPr id="241" name="Shape 241"/>
        <p:cNvGrpSpPr/>
        <p:nvPr/>
      </p:nvGrpSpPr>
      <p:grpSpPr>
        <a:xfrm>
          <a:off x="0" y="0"/>
          <a:ext cx="0" cy="0"/>
          <a:chOff x="0" y="0"/>
          <a:chExt cx="0" cy="0"/>
        </a:xfrm>
      </p:grpSpPr>
      <p:sp>
        <p:nvSpPr>
          <p:cNvPr id="242" name="Google Shape;242;p4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43" name="Google Shape;243;p40"/>
          <p:cNvSpPr txBox="1"/>
          <p:nvPr>
            <p:ph idx="2" type="ctrTitle"/>
          </p:nvPr>
        </p:nvSpPr>
        <p:spPr>
          <a:xfrm>
            <a:off x="1331768" y="1496938"/>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44" name="Google Shape;244;p40"/>
          <p:cNvSpPr txBox="1"/>
          <p:nvPr>
            <p:ph idx="1" type="subTitle"/>
          </p:nvPr>
        </p:nvSpPr>
        <p:spPr>
          <a:xfrm>
            <a:off x="1201251" y="1764653"/>
            <a:ext cx="1911000" cy="695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45" name="Google Shape;245;p40"/>
          <p:cNvSpPr txBox="1"/>
          <p:nvPr>
            <p:ph idx="3" type="ctrTitle"/>
          </p:nvPr>
        </p:nvSpPr>
        <p:spPr>
          <a:xfrm>
            <a:off x="1331768" y="2590069"/>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46" name="Google Shape;246;p40"/>
          <p:cNvSpPr txBox="1"/>
          <p:nvPr>
            <p:ph idx="4" type="subTitle"/>
          </p:nvPr>
        </p:nvSpPr>
        <p:spPr>
          <a:xfrm>
            <a:off x="1201254" y="2858229"/>
            <a:ext cx="1911000" cy="6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47" name="Google Shape;247;p40"/>
          <p:cNvSpPr txBox="1"/>
          <p:nvPr>
            <p:ph idx="5" type="ctrTitle"/>
          </p:nvPr>
        </p:nvSpPr>
        <p:spPr>
          <a:xfrm>
            <a:off x="1331768" y="36832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48" name="Google Shape;248;p40"/>
          <p:cNvSpPr txBox="1"/>
          <p:nvPr>
            <p:ph idx="6" type="subTitle"/>
          </p:nvPr>
        </p:nvSpPr>
        <p:spPr>
          <a:xfrm>
            <a:off x="1201254" y="3950906"/>
            <a:ext cx="1911000" cy="694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49" name="Google Shape;249;p40"/>
          <p:cNvSpPr txBox="1"/>
          <p:nvPr>
            <p:ph idx="7" type="ctrTitle"/>
          </p:nvPr>
        </p:nvSpPr>
        <p:spPr>
          <a:xfrm>
            <a:off x="6031732" y="3245062"/>
            <a:ext cx="17805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0" name="Google Shape;250;p40"/>
          <p:cNvSpPr txBox="1"/>
          <p:nvPr>
            <p:ph idx="8" type="subTitle"/>
          </p:nvPr>
        </p:nvSpPr>
        <p:spPr>
          <a:xfrm>
            <a:off x="6031724" y="3512424"/>
            <a:ext cx="1911000" cy="6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51" name="Google Shape;251;p40"/>
          <p:cNvSpPr txBox="1"/>
          <p:nvPr>
            <p:ph idx="9" type="ctrTitle"/>
          </p:nvPr>
        </p:nvSpPr>
        <p:spPr>
          <a:xfrm>
            <a:off x="6031732" y="2154450"/>
            <a:ext cx="17805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2" name="Google Shape;252;p40"/>
          <p:cNvSpPr txBox="1"/>
          <p:nvPr>
            <p:ph idx="13" type="subTitle"/>
          </p:nvPr>
        </p:nvSpPr>
        <p:spPr>
          <a:xfrm>
            <a:off x="6031724" y="2422401"/>
            <a:ext cx="1911000" cy="6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53" name="Google Shape;253;p40"/>
          <p:cNvSpPr txBox="1"/>
          <p:nvPr>
            <p:ph idx="14" type="ctrTitle"/>
          </p:nvPr>
        </p:nvSpPr>
        <p:spPr>
          <a:xfrm>
            <a:off x="6031732" y="1063837"/>
            <a:ext cx="17805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254" name="Google Shape;254;p40"/>
          <p:cNvSpPr txBox="1"/>
          <p:nvPr>
            <p:ph idx="15" type="subTitle"/>
          </p:nvPr>
        </p:nvSpPr>
        <p:spPr>
          <a:xfrm>
            <a:off x="6031724" y="1332378"/>
            <a:ext cx="1911000" cy="69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0" name="Google Shape;20;p5"/>
          <p:cNvSpPr txBox="1"/>
          <p:nvPr>
            <p:ph idx="2" type="ctrTitle"/>
          </p:nvPr>
        </p:nvSpPr>
        <p:spPr>
          <a:xfrm>
            <a:off x="1741950" y="2846700"/>
            <a:ext cx="1257900" cy="427500"/>
          </a:xfrm>
          <a:prstGeom prst="rect">
            <a:avLst/>
          </a:prstGeom>
        </p:spPr>
        <p:txBody>
          <a:bodyPr anchorCtr="0" anchor="b" bIns="91425" lIns="91425" spcFirstLastPara="1" rIns="91425" wrap="square" tIns="91425">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1" name="Google Shape;21;p5"/>
          <p:cNvSpPr txBox="1"/>
          <p:nvPr>
            <p:ph idx="1" type="subTitle"/>
          </p:nvPr>
        </p:nvSpPr>
        <p:spPr>
          <a:xfrm>
            <a:off x="1741950" y="1650025"/>
            <a:ext cx="2157300" cy="1003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
        <p:nvSpPr>
          <p:cNvPr id="22" name="Google Shape;22;p5"/>
          <p:cNvSpPr txBox="1"/>
          <p:nvPr>
            <p:ph idx="3" type="ctrTitle"/>
          </p:nvPr>
        </p:nvSpPr>
        <p:spPr>
          <a:xfrm>
            <a:off x="5633751" y="3635300"/>
            <a:ext cx="1780500" cy="4275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p:txBody>
      </p:sp>
      <p:sp>
        <p:nvSpPr>
          <p:cNvPr id="23" name="Google Shape;23;p5"/>
          <p:cNvSpPr txBox="1"/>
          <p:nvPr>
            <p:ph idx="4" type="subTitle"/>
          </p:nvPr>
        </p:nvSpPr>
        <p:spPr>
          <a:xfrm>
            <a:off x="5256958" y="2440056"/>
            <a:ext cx="2157300" cy="1003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bg>
      <p:bgPr>
        <a:blipFill>
          <a:blip r:embed="rId2">
            <a:alphaModFix/>
          </a:blip>
          <a:stretch>
            <a:fillRect/>
          </a:stretch>
        </a:blipFill>
      </p:bgPr>
    </p:bg>
    <p:spTree>
      <p:nvGrpSpPr>
        <p:cNvPr id="255" name="Shape 255"/>
        <p:cNvGrpSpPr/>
        <p:nvPr/>
      </p:nvGrpSpPr>
      <p:grpSpPr>
        <a:xfrm>
          <a:off x="0" y="0"/>
          <a:ext cx="0" cy="0"/>
          <a:chOff x="0" y="0"/>
          <a:chExt cx="0" cy="0"/>
        </a:xfrm>
      </p:grpSpPr>
      <p:sp>
        <p:nvSpPr>
          <p:cNvPr id="256" name="Google Shape;256;p41"/>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bg>
      <p:bgPr>
        <a:blipFill>
          <a:blip r:embed="rId2">
            <a:alphaModFix/>
          </a:blip>
          <a:stretch>
            <a:fillRect/>
          </a:stretch>
        </a:blipFill>
      </p:bgPr>
    </p:bg>
    <p:spTree>
      <p:nvGrpSpPr>
        <p:cNvPr id="257" name="Shape 257"/>
        <p:cNvGrpSpPr/>
        <p:nvPr/>
      </p:nvGrpSpPr>
      <p:grpSpPr>
        <a:xfrm>
          <a:off x="0" y="0"/>
          <a:ext cx="0" cy="0"/>
          <a:chOff x="0" y="0"/>
          <a:chExt cx="0" cy="0"/>
        </a:xfrm>
      </p:grpSpPr>
      <p:sp>
        <p:nvSpPr>
          <p:cNvPr id="258" name="Google Shape;258;p42"/>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bg>
      <p:bgPr>
        <a:blipFill>
          <a:blip r:embed="rId2">
            <a:alphaModFix/>
          </a:blip>
          <a:stretch>
            <a:fillRect/>
          </a:stretch>
        </a:blipFill>
      </p:bgPr>
    </p:bg>
    <p:spTree>
      <p:nvGrpSpPr>
        <p:cNvPr id="259" name="Shape 259"/>
        <p:cNvGrpSpPr/>
        <p:nvPr/>
      </p:nvGrpSpPr>
      <p:grpSpPr>
        <a:xfrm>
          <a:off x="0" y="0"/>
          <a:ext cx="0" cy="0"/>
          <a:chOff x="0" y="0"/>
          <a:chExt cx="0" cy="0"/>
        </a:xfrm>
      </p:grpSpPr>
      <p:sp>
        <p:nvSpPr>
          <p:cNvPr id="260" name="Google Shape;260;p43"/>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bg>
      <p:bgPr>
        <a:blipFill>
          <a:blip r:embed="rId2">
            <a:alphaModFix/>
          </a:blip>
          <a:stretch>
            <a:fillRect/>
          </a:stretch>
        </a:blipFill>
      </p:bgPr>
    </p:bg>
    <p:spTree>
      <p:nvGrpSpPr>
        <p:cNvPr id="261" name="Shape 261"/>
        <p:cNvGrpSpPr/>
        <p:nvPr/>
      </p:nvGrpSpPr>
      <p:grpSpPr>
        <a:xfrm>
          <a:off x="0" y="0"/>
          <a:ext cx="0" cy="0"/>
          <a:chOff x="0" y="0"/>
          <a:chExt cx="0" cy="0"/>
        </a:xfrm>
      </p:grpSpPr>
      <p:sp>
        <p:nvSpPr>
          <p:cNvPr id="262" name="Google Shape;262;p44"/>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p:cSld name="CUSTOM_3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5"/>
          <p:cNvSpPr txBox="1"/>
          <p:nvPr>
            <p:ph type="ctrTitle"/>
          </p:nvPr>
        </p:nvSpPr>
        <p:spPr>
          <a:xfrm flipH="1">
            <a:off x="1781175" y="2967700"/>
            <a:ext cx="3429000" cy="950700"/>
          </a:xfrm>
          <a:prstGeom prst="rect">
            <a:avLst/>
          </a:prstGeom>
        </p:spPr>
        <p:txBody>
          <a:bodyPr anchorCtr="0" anchor="ctr" bIns="91425" lIns="91425" spcFirstLastPara="1" rIns="91425" wrap="square" tIns="91425">
            <a:noAutofit/>
          </a:bodyPr>
          <a:lstStyle>
            <a:lvl1pPr lvl="0" rtl="0">
              <a:spcBef>
                <a:spcPts val="0"/>
              </a:spcBef>
              <a:spcAft>
                <a:spcPts val="0"/>
              </a:spcAft>
              <a:buSzPts val="1200"/>
              <a:buNone/>
              <a:defRPr sz="18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265" name="Google Shape;265;p45"/>
          <p:cNvSpPr txBox="1"/>
          <p:nvPr>
            <p:ph idx="1" type="subTitle"/>
          </p:nvPr>
        </p:nvSpPr>
        <p:spPr>
          <a:xfrm flipH="1">
            <a:off x="1781175" y="1853775"/>
            <a:ext cx="4610100" cy="1331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200"/>
              <a:buNone/>
              <a:defRPr sz="2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mall numbers">
  <p:cSld name="CUSTOM_18">
    <p:bg>
      <p:bgPr>
        <a:blipFill>
          <a:blip r:embed="rId2">
            <a:alphaModFix/>
          </a:blip>
          <a:stretch>
            <a:fillRect/>
          </a:stretch>
        </a:blipFill>
      </p:bgPr>
    </p:bg>
    <p:spTree>
      <p:nvGrpSpPr>
        <p:cNvPr id="266" name="Shape 266"/>
        <p:cNvGrpSpPr/>
        <p:nvPr/>
      </p:nvGrpSpPr>
      <p:grpSpPr>
        <a:xfrm>
          <a:off x="0" y="0"/>
          <a:ext cx="0" cy="0"/>
          <a:chOff x="0" y="0"/>
          <a:chExt cx="0" cy="0"/>
        </a:xfrm>
      </p:grpSpPr>
      <p:sp>
        <p:nvSpPr>
          <p:cNvPr id="267" name="Google Shape;267;p4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268" name="Google Shape;268;p46"/>
          <p:cNvSpPr txBox="1"/>
          <p:nvPr>
            <p:ph hasCustomPrompt="1" idx="2" type="title"/>
          </p:nvPr>
        </p:nvSpPr>
        <p:spPr>
          <a:xfrm>
            <a:off x="1086651" y="14751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69" name="Google Shape;269;p46"/>
          <p:cNvSpPr txBox="1"/>
          <p:nvPr>
            <p:ph idx="1" type="subTitle"/>
          </p:nvPr>
        </p:nvSpPr>
        <p:spPr>
          <a:xfrm flipH="1">
            <a:off x="3481677" y="1666454"/>
            <a:ext cx="3264900" cy="336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70" name="Google Shape;270;p46"/>
          <p:cNvSpPr txBox="1"/>
          <p:nvPr>
            <p:ph hasCustomPrompt="1" idx="3" type="title"/>
          </p:nvPr>
        </p:nvSpPr>
        <p:spPr>
          <a:xfrm>
            <a:off x="2298451" y="2475350"/>
            <a:ext cx="17637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46"/>
          <p:cNvSpPr txBox="1"/>
          <p:nvPr>
            <p:ph idx="4" type="subTitle"/>
          </p:nvPr>
        </p:nvSpPr>
        <p:spPr>
          <a:xfrm flipH="1">
            <a:off x="4568051" y="2688425"/>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272" name="Google Shape;272;p46"/>
          <p:cNvSpPr txBox="1"/>
          <p:nvPr>
            <p:ph hasCustomPrompt="1" idx="5" type="title"/>
          </p:nvPr>
        </p:nvSpPr>
        <p:spPr>
          <a:xfrm>
            <a:off x="3353176" y="3513625"/>
            <a:ext cx="1795200" cy="7545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000000"/>
              </a:buClr>
              <a:buSzPts val="4800"/>
              <a:buNone/>
              <a:defRPr sz="6000"/>
            </a:lvl1pPr>
            <a:lvl2pPr lvl="1"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chemeClr val="lt1"/>
              </a:buClr>
              <a:buSzPts val="6000"/>
              <a:buFont typeface="Fira Sans Extra Condensed Medium"/>
              <a:buNone/>
              <a:defRPr sz="6000">
                <a:solidFill>
                  <a:schemeClr val="lt1"/>
                </a:solidFill>
                <a:latin typeface="Fira Sans Extra Condensed Medium"/>
                <a:ea typeface="Fira Sans Extra Condensed Medium"/>
                <a:cs typeface="Fira Sans Extra Condensed Medium"/>
                <a:sym typeface="Fira Sans Extra Condensed Medium"/>
              </a:defRPr>
            </a:lvl9pPr>
          </a:lstStyle>
          <a:p>
            <a:r>
              <a:t>xx%</a:t>
            </a:r>
          </a:p>
        </p:txBody>
      </p:sp>
      <p:sp>
        <p:nvSpPr>
          <p:cNvPr id="273" name="Google Shape;273;p46"/>
          <p:cNvSpPr txBox="1"/>
          <p:nvPr>
            <p:ph idx="6" type="subTitle"/>
          </p:nvPr>
        </p:nvSpPr>
        <p:spPr>
          <a:xfrm flipH="1">
            <a:off x="5671490" y="3709941"/>
            <a:ext cx="3264900" cy="33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100"/>
              <a:buNone/>
              <a:defRPr>
                <a:solidFill>
                  <a:schemeClr val="lt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
  <p:cSld name="CUSTOM_26">
    <p:bg>
      <p:bgPr>
        <a:blipFill>
          <a:blip r:embed="rId2">
            <a:alphaModFix/>
          </a:blip>
          <a:stretch>
            <a:fillRect/>
          </a:stretch>
        </a:blipFill>
      </p:bgPr>
    </p:bg>
    <p:spTree>
      <p:nvGrpSpPr>
        <p:cNvPr id="274" name="Shape 274"/>
        <p:cNvGrpSpPr/>
        <p:nvPr/>
      </p:nvGrpSpPr>
      <p:grpSpPr>
        <a:xfrm>
          <a:off x="0" y="0"/>
          <a:ext cx="0" cy="0"/>
          <a:chOff x="0" y="0"/>
          <a:chExt cx="0" cy="0"/>
        </a:xfrm>
      </p:grpSpPr>
      <p:sp>
        <p:nvSpPr>
          <p:cNvPr id="275" name="Google Shape;275;p47"/>
          <p:cNvSpPr txBox="1"/>
          <p:nvPr>
            <p:ph idx="1" type="subTitle"/>
          </p:nvPr>
        </p:nvSpPr>
        <p:spPr>
          <a:xfrm flipH="1">
            <a:off x="4370899" y="3606975"/>
            <a:ext cx="2640600" cy="11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76" name="Google Shape;276;p47"/>
          <p:cNvSpPr txBox="1"/>
          <p:nvPr>
            <p:ph type="title"/>
          </p:nvPr>
        </p:nvSpPr>
        <p:spPr>
          <a:xfrm>
            <a:off x="2132501" y="3692178"/>
            <a:ext cx="1947300" cy="937200"/>
          </a:xfrm>
          <a:prstGeom prst="rect">
            <a:avLst/>
          </a:prstGeom>
        </p:spPr>
        <p:txBody>
          <a:bodyPr anchorCtr="0" anchor="ctr"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b="0" sz="1800"/>
            </a:lvl2pPr>
            <a:lvl3pPr lvl="2" rtl="0" algn="r">
              <a:spcBef>
                <a:spcPts val="0"/>
              </a:spcBef>
              <a:spcAft>
                <a:spcPts val="0"/>
              </a:spcAft>
              <a:buNone/>
              <a:defRPr b="0" sz="1800"/>
            </a:lvl3pPr>
            <a:lvl4pPr lvl="3" rtl="0" algn="r">
              <a:spcBef>
                <a:spcPts val="0"/>
              </a:spcBef>
              <a:spcAft>
                <a:spcPts val="0"/>
              </a:spcAft>
              <a:buNone/>
              <a:defRPr b="0" sz="1800"/>
            </a:lvl4pPr>
            <a:lvl5pPr lvl="4" rtl="0" algn="r">
              <a:spcBef>
                <a:spcPts val="0"/>
              </a:spcBef>
              <a:spcAft>
                <a:spcPts val="0"/>
              </a:spcAft>
              <a:buNone/>
              <a:defRPr b="0" sz="1800"/>
            </a:lvl5pPr>
            <a:lvl6pPr lvl="5" rtl="0" algn="r">
              <a:spcBef>
                <a:spcPts val="0"/>
              </a:spcBef>
              <a:spcAft>
                <a:spcPts val="0"/>
              </a:spcAft>
              <a:buNone/>
              <a:defRPr b="0" sz="1800"/>
            </a:lvl6pPr>
            <a:lvl7pPr lvl="6" rtl="0" algn="r">
              <a:spcBef>
                <a:spcPts val="0"/>
              </a:spcBef>
              <a:spcAft>
                <a:spcPts val="0"/>
              </a:spcAft>
              <a:buNone/>
              <a:defRPr b="0" sz="1800"/>
            </a:lvl7pPr>
            <a:lvl8pPr lvl="7" rtl="0" algn="r">
              <a:spcBef>
                <a:spcPts val="0"/>
              </a:spcBef>
              <a:spcAft>
                <a:spcPts val="0"/>
              </a:spcAft>
              <a:buNone/>
              <a:defRPr b="0" sz="1800"/>
            </a:lvl8pPr>
            <a:lvl9pPr lvl="8" rtl="0" algn="r">
              <a:spcBef>
                <a:spcPts val="0"/>
              </a:spcBef>
              <a:spcAft>
                <a:spcPts val="0"/>
              </a:spcAft>
              <a:buNone/>
              <a:defRPr b="0" sz="1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27">
    <p:bg>
      <p:bgPr>
        <a:blipFill>
          <a:blip r:embed="rId2">
            <a:alphaModFix/>
          </a:blip>
          <a:stretch>
            <a:fillRect/>
          </a:stretch>
        </a:blipFill>
      </p:bgPr>
    </p:bg>
    <p:spTree>
      <p:nvGrpSpPr>
        <p:cNvPr id="277" name="Shape 277"/>
        <p:cNvGrpSpPr/>
        <p:nvPr/>
      </p:nvGrpSpPr>
      <p:grpSpPr>
        <a:xfrm>
          <a:off x="0" y="0"/>
          <a:ext cx="0" cy="0"/>
          <a:chOff x="0" y="0"/>
          <a:chExt cx="0" cy="0"/>
        </a:xfrm>
      </p:grpSpPr>
      <p:sp>
        <p:nvSpPr>
          <p:cNvPr id="278" name="Google Shape;278;p48"/>
          <p:cNvSpPr txBox="1"/>
          <p:nvPr>
            <p:ph idx="1" type="subTitle"/>
          </p:nvPr>
        </p:nvSpPr>
        <p:spPr>
          <a:xfrm flipH="1">
            <a:off x="1783792" y="2945550"/>
            <a:ext cx="2607600" cy="1107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Font typeface="Catamaran Light"/>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79" name="Google Shape;279;p48"/>
          <p:cNvSpPr txBox="1"/>
          <p:nvPr>
            <p:ph type="title"/>
          </p:nvPr>
        </p:nvSpPr>
        <p:spPr>
          <a:xfrm>
            <a:off x="2557289" y="1850218"/>
            <a:ext cx="1833900" cy="1107600"/>
          </a:xfrm>
          <a:prstGeom prst="rect">
            <a:avLst/>
          </a:prstGeom>
        </p:spPr>
        <p:txBody>
          <a:bodyPr anchorCtr="0" anchor="b" bIns="91425" lIns="91425" spcFirstLastPara="1" rIns="91425" wrap="square" tIns="91425">
            <a:noAutofit/>
          </a:bodyPr>
          <a:lstStyle>
            <a:lvl1pPr lvl="0" rtl="0" algn="r">
              <a:spcBef>
                <a:spcPts val="0"/>
              </a:spcBef>
              <a:spcAft>
                <a:spcPts val="0"/>
              </a:spcAft>
              <a:buNone/>
              <a:defRPr sz="1800"/>
            </a:lvl1pPr>
            <a:lvl2pPr lvl="1" rtl="0" algn="r">
              <a:spcBef>
                <a:spcPts val="0"/>
              </a:spcBef>
              <a:spcAft>
                <a:spcPts val="0"/>
              </a:spcAft>
              <a:buNone/>
              <a:defRPr b="0" sz="1800">
                <a:solidFill>
                  <a:schemeClr val="lt2"/>
                </a:solidFill>
              </a:defRPr>
            </a:lvl2pPr>
            <a:lvl3pPr lvl="2" rtl="0" algn="r">
              <a:spcBef>
                <a:spcPts val="0"/>
              </a:spcBef>
              <a:spcAft>
                <a:spcPts val="0"/>
              </a:spcAft>
              <a:buNone/>
              <a:defRPr b="0" sz="1800">
                <a:solidFill>
                  <a:schemeClr val="lt2"/>
                </a:solidFill>
              </a:defRPr>
            </a:lvl3pPr>
            <a:lvl4pPr lvl="3" rtl="0" algn="r">
              <a:spcBef>
                <a:spcPts val="0"/>
              </a:spcBef>
              <a:spcAft>
                <a:spcPts val="0"/>
              </a:spcAft>
              <a:buNone/>
              <a:defRPr b="0" sz="1800">
                <a:solidFill>
                  <a:schemeClr val="lt2"/>
                </a:solidFill>
              </a:defRPr>
            </a:lvl4pPr>
            <a:lvl5pPr lvl="4" rtl="0" algn="r">
              <a:spcBef>
                <a:spcPts val="0"/>
              </a:spcBef>
              <a:spcAft>
                <a:spcPts val="0"/>
              </a:spcAft>
              <a:buNone/>
              <a:defRPr b="0" sz="1800">
                <a:solidFill>
                  <a:schemeClr val="lt2"/>
                </a:solidFill>
              </a:defRPr>
            </a:lvl5pPr>
            <a:lvl6pPr lvl="5" rtl="0" algn="r">
              <a:spcBef>
                <a:spcPts val="0"/>
              </a:spcBef>
              <a:spcAft>
                <a:spcPts val="0"/>
              </a:spcAft>
              <a:buNone/>
              <a:defRPr b="0" sz="1800">
                <a:solidFill>
                  <a:schemeClr val="lt2"/>
                </a:solidFill>
              </a:defRPr>
            </a:lvl6pPr>
            <a:lvl7pPr lvl="6" rtl="0" algn="r">
              <a:spcBef>
                <a:spcPts val="0"/>
              </a:spcBef>
              <a:spcAft>
                <a:spcPts val="0"/>
              </a:spcAft>
              <a:buNone/>
              <a:defRPr b="0" sz="1800">
                <a:solidFill>
                  <a:schemeClr val="lt2"/>
                </a:solidFill>
              </a:defRPr>
            </a:lvl7pPr>
            <a:lvl8pPr lvl="7" rtl="0" algn="r">
              <a:spcBef>
                <a:spcPts val="0"/>
              </a:spcBef>
              <a:spcAft>
                <a:spcPts val="0"/>
              </a:spcAft>
              <a:buNone/>
              <a:defRPr b="0" sz="1800">
                <a:solidFill>
                  <a:schemeClr val="lt2"/>
                </a:solidFill>
              </a:defRPr>
            </a:lvl8pPr>
            <a:lvl9pPr lvl="8" rtl="0" algn="r">
              <a:spcBef>
                <a:spcPts val="0"/>
              </a:spcBef>
              <a:spcAft>
                <a:spcPts val="0"/>
              </a:spcAft>
              <a:buNone/>
              <a:defRPr b="0" sz="1800">
                <a:solidFill>
                  <a:schemeClr val="l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2">
  <p:cSld name="CUSTOM_28">
    <p:bg>
      <p:bgPr>
        <a:blipFill>
          <a:blip r:embed="rId2">
            <a:alphaModFix/>
          </a:blip>
          <a:stretch>
            <a:fillRect/>
          </a:stretch>
        </a:blipFill>
      </p:bgPr>
    </p:bg>
    <p:spTree>
      <p:nvGrpSpPr>
        <p:cNvPr id="280" name="Shape 280"/>
        <p:cNvGrpSpPr/>
        <p:nvPr/>
      </p:nvGrpSpPr>
      <p:grpSpPr>
        <a:xfrm>
          <a:off x="0" y="0"/>
          <a:ext cx="0" cy="0"/>
          <a:chOff x="0" y="0"/>
          <a:chExt cx="0" cy="0"/>
        </a:xfrm>
      </p:grpSpPr>
      <p:sp>
        <p:nvSpPr>
          <p:cNvPr id="281" name="Google Shape;281;p49"/>
          <p:cNvSpPr txBox="1"/>
          <p:nvPr>
            <p:ph idx="1" type="subTitle"/>
          </p:nvPr>
        </p:nvSpPr>
        <p:spPr>
          <a:xfrm flipH="1">
            <a:off x="4826925" y="1501900"/>
            <a:ext cx="2574000" cy="11076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r">
              <a:lnSpc>
                <a:spcPct val="100000"/>
              </a:lnSpc>
              <a:spcBef>
                <a:spcPts val="0"/>
              </a:spcBef>
              <a:spcAft>
                <a:spcPts val="0"/>
              </a:spcAft>
              <a:buSzPts val="1200"/>
              <a:buNone/>
              <a:defRPr/>
            </a:lvl2pPr>
            <a:lvl3pPr lvl="2" rtl="0" algn="r">
              <a:lnSpc>
                <a:spcPct val="100000"/>
              </a:lnSpc>
              <a:spcBef>
                <a:spcPts val="0"/>
              </a:spcBef>
              <a:spcAft>
                <a:spcPts val="0"/>
              </a:spcAft>
              <a:buSzPts val="1200"/>
              <a:buNone/>
              <a:defRPr/>
            </a:lvl3pPr>
            <a:lvl4pPr lvl="3" rtl="0" algn="r">
              <a:lnSpc>
                <a:spcPct val="100000"/>
              </a:lnSpc>
              <a:spcBef>
                <a:spcPts val="0"/>
              </a:spcBef>
              <a:spcAft>
                <a:spcPts val="0"/>
              </a:spcAft>
              <a:buSzPts val="1200"/>
              <a:buNone/>
              <a:defRPr/>
            </a:lvl4pPr>
            <a:lvl5pPr lvl="4" rtl="0" algn="r">
              <a:lnSpc>
                <a:spcPct val="100000"/>
              </a:lnSpc>
              <a:spcBef>
                <a:spcPts val="0"/>
              </a:spcBef>
              <a:spcAft>
                <a:spcPts val="0"/>
              </a:spcAft>
              <a:buSzPts val="1200"/>
              <a:buNone/>
              <a:defRPr/>
            </a:lvl5pPr>
            <a:lvl6pPr lvl="5" rtl="0" algn="r">
              <a:lnSpc>
                <a:spcPct val="100000"/>
              </a:lnSpc>
              <a:spcBef>
                <a:spcPts val="0"/>
              </a:spcBef>
              <a:spcAft>
                <a:spcPts val="0"/>
              </a:spcAft>
              <a:buSzPts val="1200"/>
              <a:buNone/>
              <a:defRPr/>
            </a:lvl6pPr>
            <a:lvl7pPr lvl="6" rtl="0" algn="r">
              <a:lnSpc>
                <a:spcPct val="100000"/>
              </a:lnSpc>
              <a:spcBef>
                <a:spcPts val="0"/>
              </a:spcBef>
              <a:spcAft>
                <a:spcPts val="0"/>
              </a:spcAft>
              <a:buSzPts val="1200"/>
              <a:buNone/>
              <a:defRPr/>
            </a:lvl7pPr>
            <a:lvl8pPr lvl="7" rtl="0" algn="r">
              <a:lnSpc>
                <a:spcPct val="100000"/>
              </a:lnSpc>
              <a:spcBef>
                <a:spcPts val="0"/>
              </a:spcBef>
              <a:spcAft>
                <a:spcPts val="0"/>
              </a:spcAft>
              <a:buSzPts val="1200"/>
              <a:buNone/>
              <a:defRPr/>
            </a:lvl8pPr>
            <a:lvl9pPr lvl="8" rtl="0" algn="r">
              <a:lnSpc>
                <a:spcPct val="100000"/>
              </a:lnSpc>
              <a:spcBef>
                <a:spcPts val="0"/>
              </a:spcBef>
              <a:spcAft>
                <a:spcPts val="0"/>
              </a:spcAft>
              <a:buSzPts val="1200"/>
              <a:buNone/>
              <a:defRPr/>
            </a:lvl9pPr>
          </a:lstStyle>
          <a:p/>
        </p:txBody>
      </p:sp>
      <p:sp>
        <p:nvSpPr>
          <p:cNvPr id="282" name="Google Shape;282;p49"/>
          <p:cNvSpPr txBox="1"/>
          <p:nvPr>
            <p:ph type="title"/>
          </p:nvPr>
        </p:nvSpPr>
        <p:spPr>
          <a:xfrm>
            <a:off x="4826976" y="1111488"/>
            <a:ext cx="1947300" cy="937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lvl1pPr>
            <a:lvl2pPr lvl="1" rtl="0">
              <a:spcBef>
                <a:spcPts val="0"/>
              </a:spcBef>
              <a:spcAft>
                <a:spcPts val="0"/>
              </a:spcAft>
              <a:buNone/>
              <a:defRPr b="0" sz="1800">
                <a:solidFill>
                  <a:schemeClr val="lt2"/>
                </a:solidFill>
              </a:defRPr>
            </a:lvl2pPr>
            <a:lvl3pPr lvl="2" rtl="0">
              <a:spcBef>
                <a:spcPts val="0"/>
              </a:spcBef>
              <a:spcAft>
                <a:spcPts val="0"/>
              </a:spcAft>
              <a:buNone/>
              <a:defRPr b="0" sz="1800">
                <a:solidFill>
                  <a:schemeClr val="lt2"/>
                </a:solidFill>
              </a:defRPr>
            </a:lvl3pPr>
            <a:lvl4pPr lvl="3" rtl="0">
              <a:spcBef>
                <a:spcPts val="0"/>
              </a:spcBef>
              <a:spcAft>
                <a:spcPts val="0"/>
              </a:spcAft>
              <a:buNone/>
              <a:defRPr b="0" sz="1800">
                <a:solidFill>
                  <a:schemeClr val="lt2"/>
                </a:solidFill>
              </a:defRPr>
            </a:lvl4pPr>
            <a:lvl5pPr lvl="4" rtl="0">
              <a:spcBef>
                <a:spcPts val="0"/>
              </a:spcBef>
              <a:spcAft>
                <a:spcPts val="0"/>
              </a:spcAft>
              <a:buNone/>
              <a:defRPr b="0" sz="1800">
                <a:solidFill>
                  <a:schemeClr val="lt2"/>
                </a:solidFill>
              </a:defRPr>
            </a:lvl5pPr>
            <a:lvl6pPr lvl="5" rtl="0">
              <a:spcBef>
                <a:spcPts val="0"/>
              </a:spcBef>
              <a:spcAft>
                <a:spcPts val="0"/>
              </a:spcAft>
              <a:buNone/>
              <a:defRPr b="0" sz="1800">
                <a:solidFill>
                  <a:schemeClr val="lt2"/>
                </a:solidFill>
              </a:defRPr>
            </a:lvl6pPr>
            <a:lvl7pPr lvl="6" rtl="0">
              <a:spcBef>
                <a:spcPts val="0"/>
              </a:spcBef>
              <a:spcAft>
                <a:spcPts val="0"/>
              </a:spcAft>
              <a:buNone/>
              <a:defRPr b="0" sz="1800">
                <a:solidFill>
                  <a:schemeClr val="lt2"/>
                </a:solidFill>
              </a:defRPr>
            </a:lvl7pPr>
            <a:lvl8pPr lvl="7" rtl="0">
              <a:spcBef>
                <a:spcPts val="0"/>
              </a:spcBef>
              <a:spcAft>
                <a:spcPts val="0"/>
              </a:spcAft>
              <a:buNone/>
              <a:defRPr b="0" sz="1800">
                <a:solidFill>
                  <a:schemeClr val="lt2"/>
                </a:solidFill>
              </a:defRPr>
            </a:lvl8pPr>
            <a:lvl9pPr lvl="8" rtl="0">
              <a:spcBef>
                <a:spcPts val="0"/>
              </a:spcBef>
              <a:spcAft>
                <a:spcPts val="0"/>
              </a:spcAft>
              <a:buNone/>
              <a:defRPr b="0" sz="1800">
                <a:solidFill>
                  <a:schemeClr val="lt2"/>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bg>
      <p:bgPr>
        <a:blipFill>
          <a:blip r:embed="rId2">
            <a:alphaModFix/>
          </a:blip>
          <a:stretch>
            <a:fillRect/>
          </a:stretch>
        </a:blipFill>
      </p:bgPr>
    </p:bg>
    <p:spTree>
      <p:nvGrpSpPr>
        <p:cNvPr id="283" name="Shape 283"/>
        <p:cNvGrpSpPr/>
        <p:nvPr/>
      </p:nvGrpSpPr>
      <p:grpSpPr>
        <a:xfrm>
          <a:off x="0" y="0"/>
          <a:ext cx="0" cy="0"/>
          <a:chOff x="0" y="0"/>
          <a:chExt cx="0" cy="0"/>
        </a:xfrm>
      </p:grpSpPr>
      <p:sp>
        <p:nvSpPr>
          <p:cNvPr id="284" name="Google Shape;284;p50"/>
          <p:cNvSpPr txBox="1"/>
          <p:nvPr>
            <p:ph type="ctrTitle"/>
          </p:nvPr>
        </p:nvSpPr>
        <p:spPr>
          <a:xfrm flipH="1">
            <a:off x="1974150" y="1161000"/>
            <a:ext cx="5195700" cy="13653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00000"/>
              </a:buClr>
              <a:buSzPts val="4800"/>
              <a:buNone/>
              <a:defRPr sz="4800"/>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85" name="Google Shape;285;p50"/>
          <p:cNvSpPr txBox="1"/>
          <p:nvPr>
            <p:ph idx="1" type="subTitle"/>
          </p:nvPr>
        </p:nvSpPr>
        <p:spPr>
          <a:xfrm>
            <a:off x="2152500" y="2494850"/>
            <a:ext cx="4839000" cy="10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6" name="Google Shape;286;p50"/>
          <p:cNvSpPr txBox="1"/>
          <p:nvPr/>
        </p:nvSpPr>
        <p:spPr>
          <a:xfrm>
            <a:off x="625906" y="3722418"/>
            <a:ext cx="3830100" cy="1784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hlink"/>
                </a:solidFill>
                <a:latin typeface="Roboto Condensed Light"/>
                <a:ea typeface="Roboto Condensed Light"/>
                <a:cs typeface="Roboto Condensed Light"/>
                <a:sym typeface="Roboto Condensed Light"/>
              </a:rPr>
              <a:t>CREDITS: This presentation template was created by </a:t>
            </a:r>
            <a:r>
              <a:rPr b="1" lang="en" sz="1000">
                <a:solidFill>
                  <a:schemeClr val="hlink"/>
                </a:solidFill>
                <a:uFill>
                  <a:noFill/>
                </a:uFill>
                <a:latin typeface="Roboto Condensed"/>
                <a:ea typeface="Roboto Condensed"/>
                <a:cs typeface="Roboto Condensed"/>
                <a:sym typeface="Roboto Condensed"/>
                <a:hlinkClick r:id="rId3"/>
              </a:rPr>
              <a:t>Slidesgo</a:t>
            </a:r>
            <a:r>
              <a:rPr lang="en" sz="1000">
                <a:solidFill>
                  <a:schemeClr val="hlink"/>
                </a:solidFill>
                <a:latin typeface="Roboto Condensed Light"/>
                <a:ea typeface="Roboto Condensed Light"/>
                <a:cs typeface="Roboto Condensed Light"/>
                <a:sym typeface="Roboto Condensed Light"/>
              </a:rPr>
              <a:t>, including icons by </a:t>
            </a:r>
            <a:r>
              <a:rPr b="1" lang="en" sz="1000">
                <a:solidFill>
                  <a:schemeClr val="hlink"/>
                </a:solidFill>
                <a:uFill>
                  <a:noFill/>
                </a:uFill>
                <a:latin typeface="Roboto Condensed"/>
                <a:ea typeface="Roboto Condensed"/>
                <a:cs typeface="Roboto Condensed"/>
                <a:sym typeface="Roboto Condensed"/>
                <a:hlinkClick r:id="rId4"/>
              </a:rPr>
              <a:t>Flaticon</a:t>
            </a:r>
            <a:r>
              <a:rPr lang="en" sz="1000">
                <a:solidFill>
                  <a:schemeClr val="hlink"/>
                </a:solidFill>
                <a:latin typeface="Roboto Condensed Light"/>
                <a:ea typeface="Roboto Condensed Light"/>
                <a:cs typeface="Roboto Condensed Light"/>
                <a:sym typeface="Roboto Condensed Light"/>
              </a:rPr>
              <a:t>, and infographics &amp; images by </a:t>
            </a:r>
            <a:r>
              <a:rPr b="1" lang="en" sz="1000">
                <a:solidFill>
                  <a:schemeClr val="hlink"/>
                </a:solidFill>
                <a:uFill>
                  <a:noFill/>
                </a:uFill>
                <a:latin typeface="Roboto Condensed"/>
                <a:ea typeface="Roboto Condensed"/>
                <a:cs typeface="Roboto Condensed"/>
                <a:sym typeface="Roboto Condensed"/>
                <a:hlinkClick r:id="rId5"/>
              </a:rPr>
              <a:t>Freepik</a:t>
            </a:r>
            <a:r>
              <a:rPr lang="en" sz="1000">
                <a:solidFill>
                  <a:schemeClr val="hlink"/>
                </a:solidFill>
                <a:latin typeface="Roboto Condensed Light"/>
                <a:ea typeface="Roboto Condensed Light"/>
                <a:cs typeface="Roboto Condensed Light"/>
                <a:sym typeface="Roboto Condensed Light"/>
              </a:rPr>
              <a:t>. </a:t>
            </a:r>
            <a:endParaRPr sz="1000">
              <a:solidFill>
                <a:schemeClr val="hlink"/>
              </a:solidFill>
              <a:latin typeface="Roboto Condensed Light"/>
              <a:ea typeface="Roboto Condensed Light"/>
              <a:cs typeface="Roboto Condensed Light"/>
              <a:sym typeface="Roboto Condensed Light"/>
            </a:endParaRPr>
          </a:p>
          <a:p>
            <a:pPr indent="0" lvl="0" marL="0" rtl="0" algn="l">
              <a:lnSpc>
                <a:spcPct val="100000"/>
              </a:lnSpc>
              <a:spcBef>
                <a:spcPts val="300"/>
              </a:spcBef>
              <a:spcAft>
                <a:spcPts val="0"/>
              </a:spcAft>
              <a:buNone/>
            </a:pPr>
            <a:r>
              <a:rPr b="1" lang="en" sz="900">
                <a:solidFill>
                  <a:schemeClr val="hlink"/>
                </a:solidFill>
                <a:latin typeface="Roboto Condensed"/>
                <a:ea typeface="Roboto Condensed"/>
                <a:cs typeface="Roboto Condensed"/>
                <a:sym typeface="Roboto Condensed"/>
              </a:rPr>
              <a:t>Please keep this slide for attribution.</a:t>
            </a:r>
            <a:endParaRPr b="1" sz="900">
              <a:solidFill>
                <a:schemeClr val="hlink"/>
              </a:solidFill>
              <a:latin typeface="Roboto Condensed"/>
              <a:ea typeface="Roboto Condensed"/>
              <a:cs typeface="Roboto Condensed"/>
              <a:sym typeface="Roboto Condensed"/>
            </a:endParaRPr>
          </a:p>
          <a:p>
            <a:pPr indent="0" lvl="0" marL="0" rtl="0" algn="l">
              <a:lnSpc>
                <a:spcPct val="115000"/>
              </a:lnSpc>
              <a:spcBef>
                <a:spcPts val="30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7"/>
          <p:cNvSpPr txBox="1"/>
          <p:nvPr>
            <p:ph type="ctrTitle"/>
          </p:nvPr>
        </p:nvSpPr>
        <p:spPr>
          <a:xfrm>
            <a:off x="2638350" y="376498"/>
            <a:ext cx="3867300" cy="2054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28" name="Google Shape;28;p7"/>
          <p:cNvSpPr txBox="1"/>
          <p:nvPr>
            <p:ph idx="1" type="subTitle"/>
          </p:nvPr>
        </p:nvSpPr>
        <p:spPr>
          <a:xfrm>
            <a:off x="2580225" y="2314225"/>
            <a:ext cx="3983400" cy="1070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ctrTitle"/>
          </p:nvPr>
        </p:nvSpPr>
        <p:spPr>
          <a:xfrm flipH="1">
            <a:off x="1193529" y="1611150"/>
            <a:ext cx="5195700" cy="192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type="ctrTitle"/>
          </p:nvPr>
        </p:nvSpPr>
        <p:spPr>
          <a:xfrm>
            <a:off x="1600733" y="985228"/>
            <a:ext cx="2673600" cy="20541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000"/>
              <a:buNone/>
              <a:defRPr sz="2000"/>
            </a:lvl1pPr>
            <a:lvl2pPr lvl="1" rtl="0" algn="r">
              <a:spcBef>
                <a:spcPts val="0"/>
              </a:spcBef>
              <a:spcAft>
                <a:spcPts val="0"/>
              </a:spcAft>
              <a:buSzPts val="2000"/>
              <a:buNone/>
              <a:defRPr sz="2000"/>
            </a:lvl2pPr>
            <a:lvl3pPr lvl="2" rtl="0" algn="r">
              <a:spcBef>
                <a:spcPts val="0"/>
              </a:spcBef>
              <a:spcAft>
                <a:spcPts val="0"/>
              </a:spcAft>
              <a:buSzPts val="2000"/>
              <a:buNone/>
              <a:defRPr sz="2000"/>
            </a:lvl3pPr>
            <a:lvl4pPr lvl="3" rtl="0" algn="r">
              <a:spcBef>
                <a:spcPts val="0"/>
              </a:spcBef>
              <a:spcAft>
                <a:spcPts val="0"/>
              </a:spcAft>
              <a:buSzPts val="2000"/>
              <a:buNone/>
              <a:defRPr sz="2000"/>
            </a:lvl4pPr>
            <a:lvl5pPr lvl="4" rtl="0" algn="r">
              <a:spcBef>
                <a:spcPts val="0"/>
              </a:spcBef>
              <a:spcAft>
                <a:spcPts val="0"/>
              </a:spcAft>
              <a:buSzPts val="2000"/>
              <a:buNone/>
              <a:defRPr sz="2000"/>
            </a:lvl5pPr>
            <a:lvl6pPr lvl="5" rtl="0" algn="r">
              <a:spcBef>
                <a:spcPts val="0"/>
              </a:spcBef>
              <a:spcAft>
                <a:spcPts val="0"/>
              </a:spcAft>
              <a:buSzPts val="2000"/>
              <a:buNone/>
              <a:defRPr sz="2000"/>
            </a:lvl6pPr>
            <a:lvl7pPr lvl="6" rtl="0" algn="r">
              <a:spcBef>
                <a:spcPts val="0"/>
              </a:spcBef>
              <a:spcAft>
                <a:spcPts val="0"/>
              </a:spcAft>
              <a:buSzPts val="2000"/>
              <a:buNone/>
              <a:defRPr sz="2000"/>
            </a:lvl7pPr>
            <a:lvl8pPr lvl="7" rtl="0" algn="r">
              <a:spcBef>
                <a:spcPts val="0"/>
              </a:spcBef>
              <a:spcAft>
                <a:spcPts val="0"/>
              </a:spcAft>
              <a:buSzPts val="2000"/>
              <a:buNone/>
              <a:defRPr sz="2000"/>
            </a:lvl8pPr>
            <a:lvl9pPr lvl="8" rtl="0" algn="r">
              <a:spcBef>
                <a:spcPts val="0"/>
              </a:spcBef>
              <a:spcAft>
                <a:spcPts val="0"/>
              </a:spcAft>
              <a:buSzPts val="2000"/>
              <a:buNone/>
              <a:defRPr sz="2000"/>
            </a:lvl9pPr>
          </a:lstStyle>
          <a:p/>
        </p:txBody>
      </p:sp>
      <p:sp>
        <p:nvSpPr>
          <p:cNvPr id="33" name="Google Shape;33;p9"/>
          <p:cNvSpPr txBox="1"/>
          <p:nvPr>
            <p:ph idx="1" type="subTitle"/>
          </p:nvPr>
        </p:nvSpPr>
        <p:spPr>
          <a:xfrm>
            <a:off x="1665825" y="3058425"/>
            <a:ext cx="2608500" cy="1784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100"/>
              <a:buNone/>
              <a:defRPr sz="1400">
                <a:solidFill>
                  <a:schemeClr val="dk1"/>
                </a:solidFill>
              </a:defRPr>
            </a:lvl1pPr>
            <a:lvl2pPr lvl="1" rtl="0" algn="r">
              <a:lnSpc>
                <a:spcPct val="100000"/>
              </a:lnSpc>
              <a:spcBef>
                <a:spcPts val="0"/>
              </a:spcBef>
              <a:spcAft>
                <a:spcPts val="0"/>
              </a:spcAft>
              <a:buSzPts val="1100"/>
              <a:buNone/>
              <a:defRPr sz="1100"/>
            </a:lvl2pPr>
            <a:lvl3pPr lvl="2" rtl="0" algn="r">
              <a:lnSpc>
                <a:spcPct val="100000"/>
              </a:lnSpc>
              <a:spcBef>
                <a:spcPts val="0"/>
              </a:spcBef>
              <a:spcAft>
                <a:spcPts val="0"/>
              </a:spcAft>
              <a:buSzPts val="1100"/>
              <a:buNone/>
              <a:defRPr sz="1100"/>
            </a:lvl3pPr>
            <a:lvl4pPr lvl="3" rtl="0" algn="r">
              <a:lnSpc>
                <a:spcPct val="100000"/>
              </a:lnSpc>
              <a:spcBef>
                <a:spcPts val="0"/>
              </a:spcBef>
              <a:spcAft>
                <a:spcPts val="0"/>
              </a:spcAft>
              <a:buSzPts val="1100"/>
              <a:buNone/>
              <a:defRPr sz="1100"/>
            </a:lvl4pPr>
            <a:lvl5pPr lvl="4" rtl="0" algn="r">
              <a:lnSpc>
                <a:spcPct val="100000"/>
              </a:lnSpc>
              <a:spcBef>
                <a:spcPts val="0"/>
              </a:spcBef>
              <a:spcAft>
                <a:spcPts val="0"/>
              </a:spcAft>
              <a:buSzPts val="1100"/>
              <a:buNone/>
              <a:defRPr sz="1100"/>
            </a:lvl5pPr>
            <a:lvl6pPr lvl="5" rtl="0" algn="r">
              <a:lnSpc>
                <a:spcPct val="100000"/>
              </a:lnSpc>
              <a:spcBef>
                <a:spcPts val="0"/>
              </a:spcBef>
              <a:spcAft>
                <a:spcPts val="0"/>
              </a:spcAft>
              <a:buSzPts val="1100"/>
              <a:buNone/>
              <a:defRPr sz="1100"/>
            </a:lvl6pPr>
            <a:lvl7pPr lvl="6" rtl="0" algn="r">
              <a:lnSpc>
                <a:spcPct val="100000"/>
              </a:lnSpc>
              <a:spcBef>
                <a:spcPts val="0"/>
              </a:spcBef>
              <a:spcAft>
                <a:spcPts val="0"/>
              </a:spcAft>
              <a:buSzPts val="1100"/>
              <a:buNone/>
              <a:defRPr sz="1100"/>
            </a:lvl7pPr>
            <a:lvl8pPr lvl="7" rtl="0" algn="r">
              <a:lnSpc>
                <a:spcPct val="100000"/>
              </a:lnSpc>
              <a:spcBef>
                <a:spcPts val="0"/>
              </a:spcBef>
              <a:spcAft>
                <a:spcPts val="0"/>
              </a:spcAft>
              <a:buSzPts val="1100"/>
              <a:buNone/>
              <a:defRPr sz="1100"/>
            </a:lvl8pPr>
            <a:lvl9pPr lvl="8" rtl="0" algn="r">
              <a:lnSpc>
                <a:spcPct val="100000"/>
              </a:lnSpc>
              <a:spcBef>
                <a:spcPts val="0"/>
              </a:spcBef>
              <a:spcAft>
                <a:spcPts val="0"/>
              </a:spcAft>
              <a:buSzPts val="1100"/>
              <a:buNone/>
              <a:defRPr sz="1100"/>
            </a:lvl9pPr>
          </a:lstStyle>
          <a:p/>
        </p:txBody>
      </p:sp>
      <p:sp>
        <p:nvSpPr>
          <p:cNvPr id="34" name="Google Shape;34;p9"/>
          <p:cNvSpPr txBox="1"/>
          <p:nvPr>
            <p:ph idx="2" type="ctrTitle"/>
          </p:nvPr>
        </p:nvSpPr>
        <p:spPr>
          <a:xfrm>
            <a:off x="1964850" y="352850"/>
            <a:ext cx="5214300" cy="946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5" name="Shape 35"/>
        <p:cNvGrpSpPr/>
        <p:nvPr/>
      </p:nvGrpSpPr>
      <p:grpSpPr>
        <a:xfrm>
          <a:off x="0" y="0"/>
          <a:ext cx="0" cy="0"/>
          <a:chOff x="0" y="0"/>
          <a:chExt cx="0" cy="0"/>
        </a:xfrm>
      </p:grpSpPr>
      <p:sp>
        <p:nvSpPr>
          <p:cNvPr id="36" name="Google Shape;36;p10"/>
          <p:cNvSpPr txBox="1"/>
          <p:nvPr>
            <p:ph type="ctrTitle"/>
          </p:nvPr>
        </p:nvSpPr>
        <p:spPr>
          <a:xfrm flipH="1">
            <a:off x="695425" y="1514475"/>
            <a:ext cx="3559800" cy="780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800"/>
              <a:buNone/>
              <a:defRPr/>
            </a:lvl1pPr>
            <a:lvl2pPr lvl="1" rtl="0" algn="ctr">
              <a:spcBef>
                <a:spcPts val="0"/>
              </a:spcBef>
              <a:spcAft>
                <a:spcPts val="0"/>
              </a:spcAft>
              <a:buClr>
                <a:schemeClr val="hlink"/>
              </a:buClr>
              <a:buSzPts val="1800"/>
              <a:buNone/>
              <a:defRPr sz="1800">
                <a:solidFill>
                  <a:schemeClr val="hlink"/>
                </a:solidFill>
              </a:defRPr>
            </a:lvl2pPr>
            <a:lvl3pPr lvl="2" rtl="0" algn="ctr">
              <a:spcBef>
                <a:spcPts val="0"/>
              </a:spcBef>
              <a:spcAft>
                <a:spcPts val="0"/>
              </a:spcAft>
              <a:buClr>
                <a:schemeClr val="hlink"/>
              </a:buClr>
              <a:buSzPts val="1800"/>
              <a:buNone/>
              <a:defRPr sz="1800">
                <a:solidFill>
                  <a:schemeClr val="hlink"/>
                </a:solidFill>
              </a:defRPr>
            </a:lvl3pPr>
            <a:lvl4pPr lvl="3" rtl="0" algn="ctr">
              <a:spcBef>
                <a:spcPts val="0"/>
              </a:spcBef>
              <a:spcAft>
                <a:spcPts val="0"/>
              </a:spcAft>
              <a:buClr>
                <a:schemeClr val="hlink"/>
              </a:buClr>
              <a:buSzPts val="1800"/>
              <a:buNone/>
              <a:defRPr sz="1800">
                <a:solidFill>
                  <a:schemeClr val="hlink"/>
                </a:solidFill>
              </a:defRPr>
            </a:lvl4pPr>
            <a:lvl5pPr lvl="4" rtl="0" algn="ctr">
              <a:spcBef>
                <a:spcPts val="0"/>
              </a:spcBef>
              <a:spcAft>
                <a:spcPts val="0"/>
              </a:spcAft>
              <a:buClr>
                <a:schemeClr val="hlink"/>
              </a:buClr>
              <a:buSzPts val="1800"/>
              <a:buNone/>
              <a:defRPr sz="1800">
                <a:solidFill>
                  <a:schemeClr val="hlink"/>
                </a:solidFill>
              </a:defRPr>
            </a:lvl5pPr>
            <a:lvl6pPr lvl="5" rtl="0" algn="ctr">
              <a:spcBef>
                <a:spcPts val="0"/>
              </a:spcBef>
              <a:spcAft>
                <a:spcPts val="0"/>
              </a:spcAft>
              <a:buClr>
                <a:schemeClr val="hlink"/>
              </a:buClr>
              <a:buSzPts val="1800"/>
              <a:buNone/>
              <a:defRPr sz="1800">
                <a:solidFill>
                  <a:schemeClr val="hlink"/>
                </a:solidFill>
              </a:defRPr>
            </a:lvl6pPr>
            <a:lvl7pPr lvl="6" rtl="0" algn="ctr">
              <a:spcBef>
                <a:spcPts val="0"/>
              </a:spcBef>
              <a:spcAft>
                <a:spcPts val="0"/>
              </a:spcAft>
              <a:buClr>
                <a:schemeClr val="hlink"/>
              </a:buClr>
              <a:buSzPts val="1800"/>
              <a:buNone/>
              <a:defRPr sz="1800">
                <a:solidFill>
                  <a:schemeClr val="hlink"/>
                </a:solidFill>
              </a:defRPr>
            </a:lvl7pPr>
            <a:lvl8pPr lvl="7" rtl="0" algn="ctr">
              <a:spcBef>
                <a:spcPts val="0"/>
              </a:spcBef>
              <a:spcAft>
                <a:spcPts val="0"/>
              </a:spcAft>
              <a:buClr>
                <a:schemeClr val="hlink"/>
              </a:buClr>
              <a:buSzPts val="1800"/>
              <a:buNone/>
              <a:defRPr sz="1800">
                <a:solidFill>
                  <a:schemeClr val="hlink"/>
                </a:solidFill>
              </a:defRPr>
            </a:lvl8pPr>
            <a:lvl9pPr lvl="8" rtl="0" algn="ctr">
              <a:spcBef>
                <a:spcPts val="0"/>
              </a:spcBef>
              <a:spcAft>
                <a:spcPts val="0"/>
              </a:spcAft>
              <a:buClr>
                <a:schemeClr val="hlink"/>
              </a:buClr>
              <a:buSzPts val="1800"/>
              <a:buNone/>
              <a:defRPr sz="1800">
                <a:solidFill>
                  <a:schemeClr val="hlink"/>
                </a:solidFill>
              </a:defRPr>
            </a:lvl9pPr>
          </a:lstStyle>
          <a:p/>
        </p:txBody>
      </p:sp>
      <p:sp>
        <p:nvSpPr>
          <p:cNvPr id="37" name="Google Shape;37;p10"/>
          <p:cNvSpPr txBox="1"/>
          <p:nvPr>
            <p:ph idx="1" type="subTitle"/>
          </p:nvPr>
        </p:nvSpPr>
        <p:spPr>
          <a:xfrm flipH="1">
            <a:off x="1581025" y="2559200"/>
            <a:ext cx="26742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hlink"/>
              </a:buClr>
              <a:buSzPts val="2800"/>
              <a:buFont typeface="Exo 2"/>
              <a:buNone/>
              <a:defRPr b="1" sz="2800">
                <a:solidFill>
                  <a:schemeClr val="hlink"/>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1pPr>
            <a:lvl2pPr indent="-304800" lvl="1" marL="914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2pPr>
            <a:lvl3pPr indent="-304800" lvl="2" marL="1371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3pPr>
            <a:lvl4pPr indent="-304800" lvl="3" marL="18288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4pPr>
            <a:lvl5pPr indent="-304800" lvl="4" marL="22860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5pPr>
            <a:lvl6pPr indent="-304800" lvl="5" marL="27432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6pPr>
            <a:lvl7pPr indent="-304800" lvl="6" marL="32004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7pPr>
            <a:lvl8pPr indent="-304800" lvl="7" marL="3657600">
              <a:lnSpc>
                <a:spcPct val="115000"/>
              </a:lnSpc>
              <a:spcBef>
                <a:spcPts val="1600"/>
              </a:spcBef>
              <a:spcAft>
                <a:spcPts val="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8pPr>
            <a:lvl9pPr indent="-304800" lvl="8" marL="4114800">
              <a:lnSpc>
                <a:spcPct val="115000"/>
              </a:lnSpc>
              <a:spcBef>
                <a:spcPts val="1600"/>
              </a:spcBef>
              <a:spcAft>
                <a:spcPts val="1600"/>
              </a:spcAft>
              <a:buClr>
                <a:schemeClr val="hlink"/>
              </a:buClr>
              <a:buSzPts val="1200"/>
              <a:buFont typeface="Roboto Condensed Light"/>
              <a:buChar char="■"/>
              <a:defRPr sz="1200">
                <a:solidFill>
                  <a:schemeClr val="hlink"/>
                </a:solidFill>
                <a:latin typeface="Roboto Condensed Light"/>
                <a:ea typeface="Roboto Condensed Light"/>
                <a:cs typeface="Roboto Condensed Light"/>
                <a:sym typeface="Roboto Condensed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Lst>
  <mc:AlternateContent>
    <mc:Choice Requires="p14">
      <p:transition spd="slow">
        <p14:gallery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44.png"/><Relationship Id="rId5" Type="http://schemas.openxmlformats.org/officeDocument/2006/relationships/image" Target="../media/image52.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41.png"/><Relationship Id="rId10"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ctrTitle"/>
          </p:nvPr>
        </p:nvSpPr>
        <p:spPr>
          <a:xfrm>
            <a:off x="1135981" y="1393699"/>
            <a:ext cx="6886800" cy="1782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ROSLYN SOURCE GENERATORS</a:t>
            </a:r>
            <a:endParaRPr/>
          </a:p>
        </p:txBody>
      </p:sp>
      <p:sp>
        <p:nvSpPr>
          <p:cNvPr id="292" name="Google Shape;292;p51"/>
          <p:cNvSpPr txBox="1"/>
          <p:nvPr>
            <p:ph idx="1" type="subTitle"/>
          </p:nvPr>
        </p:nvSpPr>
        <p:spPr>
          <a:xfrm>
            <a:off x="3670681" y="2933522"/>
            <a:ext cx="4352100" cy="717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In C# and Unity Development</a:t>
            </a:r>
            <a:endParaRPr/>
          </a:p>
        </p:txBody>
      </p:sp>
      <p:cxnSp>
        <p:nvCxnSpPr>
          <p:cNvPr id="293" name="Google Shape;293;p51"/>
          <p:cNvCxnSpPr/>
          <p:nvPr/>
        </p:nvCxnSpPr>
        <p:spPr>
          <a:xfrm>
            <a:off x="6677025" y="3176000"/>
            <a:ext cx="24600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0"/>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accent4"/>
                </a:solidFill>
              </a:rPr>
              <a:t>Roslyn</a:t>
            </a:r>
            <a:r>
              <a:rPr lang="en"/>
              <a:t> </a:t>
            </a:r>
            <a:r>
              <a:rPr lang="en"/>
              <a:t>Compilation Process</a:t>
            </a:r>
            <a:endParaRPr/>
          </a:p>
        </p:txBody>
      </p:sp>
      <p:sp>
        <p:nvSpPr>
          <p:cNvPr id="433" name="Google Shape;433;p60"/>
          <p:cNvSpPr/>
          <p:nvPr/>
        </p:nvSpPr>
        <p:spPr>
          <a:xfrm>
            <a:off x="990588" y="1807500"/>
            <a:ext cx="1542600" cy="6141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Compilation </a:t>
            </a:r>
            <a:r>
              <a:rPr lang="en" sz="1000">
                <a:solidFill>
                  <a:srgbClr val="F2F2F2"/>
                </a:solidFill>
                <a:latin typeface="IBM Plex Mono Medium"/>
                <a:ea typeface="IBM Plex Mono Medium"/>
                <a:cs typeface="IBM Plex Mono Medium"/>
                <a:sym typeface="IBM Plex Mono Medium"/>
              </a:rPr>
              <a:t>Begins</a:t>
            </a:r>
            <a:endParaRPr b="0" i="0" sz="1000" u="none" cap="none" strike="noStrike">
              <a:solidFill>
                <a:srgbClr val="F2F2F2"/>
              </a:solidFill>
              <a:latin typeface="IBM Plex Mono Medium"/>
              <a:ea typeface="IBM Plex Mono Medium"/>
              <a:cs typeface="IBM Plex Mono Medium"/>
              <a:sym typeface="IBM Plex Mono Medium"/>
            </a:endParaRPr>
          </a:p>
        </p:txBody>
      </p:sp>
      <p:cxnSp>
        <p:nvCxnSpPr>
          <p:cNvPr id="434" name="Google Shape;434;p60"/>
          <p:cNvCxnSpPr>
            <a:stCxn id="433" idx="3"/>
            <a:endCxn id="435" idx="1"/>
          </p:cNvCxnSpPr>
          <p:nvPr/>
        </p:nvCxnSpPr>
        <p:spPr>
          <a:xfrm>
            <a:off x="2533188" y="2114550"/>
            <a:ext cx="259500" cy="0"/>
          </a:xfrm>
          <a:prstGeom prst="straightConnector1">
            <a:avLst/>
          </a:prstGeom>
          <a:noFill/>
          <a:ln cap="flat" cmpd="sng" w="9525">
            <a:solidFill>
              <a:schemeClr val="dk1"/>
            </a:solidFill>
            <a:prstDash val="solid"/>
            <a:round/>
            <a:headEnd len="sm" w="sm" type="none"/>
            <a:tailEnd len="med" w="med" type="triangle"/>
          </a:ln>
        </p:spPr>
      </p:cxnSp>
      <p:sp>
        <p:nvSpPr>
          <p:cNvPr id="436" name="Google Shape;436;p60"/>
          <p:cNvSpPr/>
          <p:nvPr/>
        </p:nvSpPr>
        <p:spPr>
          <a:xfrm>
            <a:off x="2611025" y="2652600"/>
            <a:ext cx="3921900" cy="1901100"/>
          </a:xfrm>
          <a:prstGeom prst="roundRect">
            <a:avLst>
              <a:gd fmla="val 16667" name="adj"/>
            </a:avLst>
          </a:prstGeom>
          <a:noFill/>
          <a:ln cap="flat" cmpd="sng" w="28575">
            <a:solidFill>
              <a:schemeClr val="accent6"/>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60"/>
          <p:cNvSpPr/>
          <p:nvPr/>
        </p:nvSpPr>
        <p:spPr>
          <a:xfrm>
            <a:off x="2973875" y="3012900"/>
            <a:ext cx="1180500" cy="11805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Analyze source code</a:t>
            </a:r>
            <a:endParaRPr b="0" i="0" sz="1000" u="none" cap="none" strike="noStrike">
              <a:solidFill>
                <a:srgbClr val="F2F2F2"/>
              </a:solidFill>
              <a:latin typeface="IBM Plex Mono Medium"/>
              <a:ea typeface="IBM Plex Mono Medium"/>
              <a:cs typeface="IBM Plex Mono Medium"/>
              <a:sym typeface="IBM Plex Mono Medium"/>
            </a:endParaRPr>
          </a:p>
        </p:txBody>
      </p:sp>
      <p:sp>
        <p:nvSpPr>
          <p:cNvPr id="438" name="Google Shape;438;p60"/>
          <p:cNvSpPr/>
          <p:nvPr/>
        </p:nvSpPr>
        <p:spPr>
          <a:xfrm>
            <a:off x="4989550" y="3012900"/>
            <a:ext cx="1180500" cy="1180500"/>
          </a:xfrm>
          <a:prstGeom prst="ellipse">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Generate new source code</a:t>
            </a:r>
            <a:endParaRPr b="0" i="0" sz="1000" u="none" cap="none" strike="noStrike">
              <a:solidFill>
                <a:srgbClr val="F2F2F2"/>
              </a:solidFill>
              <a:latin typeface="IBM Plex Mono Medium"/>
              <a:ea typeface="IBM Plex Mono Medium"/>
              <a:cs typeface="IBM Plex Mono Medium"/>
              <a:sym typeface="IBM Plex Mono Medium"/>
            </a:endParaRPr>
          </a:p>
        </p:txBody>
      </p:sp>
      <p:cxnSp>
        <p:nvCxnSpPr>
          <p:cNvPr id="439" name="Google Shape;439;p60"/>
          <p:cNvCxnSpPr>
            <a:stCxn id="435" idx="2"/>
            <a:endCxn id="437" idx="0"/>
          </p:cNvCxnSpPr>
          <p:nvPr/>
        </p:nvCxnSpPr>
        <p:spPr>
          <a:xfrm>
            <a:off x="3564113" y="2421600"/>
            <a:ext cx="0" cy="591300"/>
          </a:xfrm>
          <a:prstGeom prst="straightConnector1">
            <a:avLst/>
          </a:prstGeom>
          <a:noFill/>
          <a:ln cap="flat" cmpd="sng" w="9525">
            <a:solidFill>
              <a:schemeClr val="dk1"/>
            </a:solidFill>
            <a:prstDash val="solid"/>
            <a:round/>
            <a:headEnd len="sm" w="sm" type="none"/>
            <a:tailEnd len="med" w="med" type="triangle"/>
          </a:ln>
        </p:spPr>
      </p:cxnSp>
      <p:cxnSp>
        <p:nvCxnSpPr>
          <p:cNvPr id="440" name="Google Shape;440;p60"/>
          <p:cNvCxnSpPr>
            <a:stCxn id="437" idx="6"/>
            <a:endCxn id="438" idx="2"/>
          </p:cNvCxnSpPr>
          <p:nvPr/>
        </p:nvCxnSpPr>
        <p:spPr>
          <a:xfrm>
            <a:off x="4154375" y="3603150"/>
            <a:ext cx="835200" cy="0"/>
          </a:xfrm>
          <a:prstGeom prst="straightConnector1">
            <a:avLst/>
          </a:prstGeom>
          <a:noFill/>
          <a:ln cap="flat" cmpd="sng" w="9525">
            <a:solidFill>
              <a:schemeClr val="dk1"/>
            </a:solidFill>
            <a:prstDash val="solid"/>
            <a:round/>
            <a:headEnd len="sm" w="sm" type="none"/>
            <a:tailEnd len="med" w="med" type="triangle"/>
          </a:ln>
        </p:spPr>
      </p:cxnSp>
      <p:cxnSp>
        <p:nvCxnSpPr>
          <p:cNvPr id="441" name="Google Shape;441;p60"/>
          <p:cNvCxnSpPr>
            <a:stCxn id="438" idx="0"/>
            <a:endCxn id="442" idx="2"/>
          </p:cNvCxnSpPr>
          <p:nvPr/>
        </p:nvCxnSpPr>
        <p:spPr>
          <a:xfrm rot="10800000">
            <a:off x="5579800" y="2421600"/>
            <a:ext cx="0" cy="591300"/>
          </a:xfrm>
          <a:prstGeom prst="straightConnector1">
            <a:avLst/>
          </a:prstGeom>
          <a:noFill/>
          <a:ln cap="flat" cmpd="sng" w="9525">
            <a:solidFill>
              <a:schemeClr val="dk1"/>
            </a:solidFill>
            <a:prstDash val="solid"/>
            <a:round/>
            <a:headEnd len="sm" w="sm" type="none"/>
            <a:tailEnd len="med" w="med" type="triangle"/>
          </a:ln>
        </p:spPr>
      </p:cxnSp>
      <p:sp>
        <p:nvSpPr>
          <p:cNvPr id="435" name="Google Shape;435;p60"/>
          <p:cNvSpPr/>
          <p:nvPr/>
        </p:nvSpPr>
        <p:spPr>
          <a:xfrm>
            <a:off x="2792813" y="1807500"/>
            <a:ext cx="1542600" cy="6141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2F2F2"/>
                </a:solidFill>
                <a:latin typeface="IBM Plex Mono Medium"/>
                <a:ea typeface="IBM Plex Mono Medium"/>
                <a:cs typeface="IBM Plex Mono Medium"/>
                <a:sym typeface="IBM Plex Mono Medium"/>
              </a:rPr>
              <a:t>Source Generator</a:t>
            </a:r>
            <a:endParaRPr sz="1000">
              <a:solidFill>
                <a:srgbClr val="F2F2F2"/>
              </a:solidFill>
              <a:latin typeface="IBM Plex Mono Medium"/>
              <a:ea typeface="IBM Plex Mono Medium"/>
              <a:cs typeface="IBM Plex Mono Medium"/>
              <a:sym typeface="IBM Plex Mono Medium"/>
            </a:endParaRPr>
          </a:p>
          <a:p>
            <a:pPr indent="0" lvl="0" marL="0" marR="0" rtl="0" algn="ctr">
              <a:lnSpc>
                <a:spcPct val="100000"/>
              </a:lnSpc>
              <a:spcBef>
                <a:spcPts val="0"/>
              </a:spcBef>
              <a:spcAft>
                <a:spcPts val="0"/>
              </a:spcAft>
              <a:buClr>
                <a:srgbClr val="000000"/>
              </a:buClr>
              <a:buSzPts val="1000"/>
              <a:buFont typeface="Arial"/>
              <a:buNone/>
            </a:pPr>
            <a:r>
              <a:rPr lang="en" sz="1000">
                <a:solidFill>
                  <a:srgbClr val="F2F2F2"/>
                </a:solidFill>
                <a:latin typeface="IBM Plex Mono Medium"/>
                <a:ea typeface="IBM Plex Mono Medium"/>
                <a:cs typeface="IBM Plex Mono Medium"/>
                <a:sym typeface="IBM Plex Mono Medium"/>
              </a:rPr>
              <a:t>Step</a:t>
            </a:r>
            <a:endParaRPr sz="1000">
              <a:solidFill>
                <a:srgbClr val="F2F2F2"/>
              </a:solidFill>
              <a:latin typeface="IBM Plex Mono Medium"/>
              <a:ea typeface="IBM Plex Mono Medium"/>
              <a:cs typeface="IBM Plex Mono Medium"/>
              <a:sym typeface="IBM Plex Mono Medium"/>
            </a:endParaRPr>
          </a:p>
        </p:txBody>
      </p:sp>
      <p:sp>
        <p:nvSpPr>
          <p:cNvPr id="442" name="Google Shape;442;p60"/>
          <p:cNvSpPr/>
          <p:nvPr/>
        </p:nvSpPr>
        <p:spPr>
          <a:xfrm>
            <a:off x="4808488" y="1807500"/>
            <a:ext cx="1542600" cy="6141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2F2F2"/>
                </a:solidFill>
                <a:latin typeface="IBM Plex Mono Medium"/>
                <a:ea typeface="IBM Plex Mono Medium"/>
                <a:cs typeface="IBM Plex Mono Medium"/>
                <a:sym typeface="IBM Plex Mono Medium"/>
              </a:rPr>
              <a:t>Generated Code added to the compilation</a:t>
            </a:r>
            <a:endParaRPr b="0" i="0" sz="1000" u="none" cap="none" strike="noStrike">
              <a:solidFill>
                <a:srgbClr val="F2F2F2"/>
              </a:solidFill>
              <a:latin typeface="IBM Plex Mono Medium"/>
              <a:ea typeface="IBM Plex Mono Medium"/>
              <a:cs typeface="IBM Plex Mono Medium"/>
              <a:sym typeface="IBM Plex Mono Medium"/>
            </a:endParaRPr>
          </a:p>
        </p:txBody>
      </p:sp>
      <p:sp>
        <p:nvSpPr>
          <p:cNvPr id="443" name="Google Shape;443;p60"/>
          <p:cNvSpPr/>
          <p:nvPr/>
        </p:nvSpPr>
        <p:spPr>
          <a:xfrm>
            <a:off x="6610788" y="1807500"/>
            <a:ext cx="1542600" cy="6141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Compilation </a:t>
            </a:r>
            <a:r>
              <a:rPr lang="en" sz="1000">
                <a:solidFill>
                  <a:srgbClr val="F2F2F2"/>
                </a:solidFill>
                <a:latin typeface="IBM Plex Mono Medium"/>
                <a:ea typeface="IBM Plex Mono Medium"/>
                <a:cs typeface="IBM Plex Mono Medium"/>
                <a:sym typeface="IBM Plex Mono Medium"/>
              </a:rPr>
              <a:t>Resumes</a:t>
            </a:r>
            <a:endParaRPr b="0" i="0" sz="1000" u="none" cap="none" strike="noStrike">
              <a:solidFill>
                <a:srgbClr val="F2F2F2"/>
              </a:solidFill>
              <a:latin typeface="IBM Plex Mono Medium"/>
              <a:ea typeface="IBM Plex Mono Medium"/>
              <a:cs typeface="IBM Plex Mono Medium"/>
              <a:sym typeface="IBM Plex Mono Medium"/>
            </a:endParaRPr>
          </a:p>
        </p:txBody>
      </p:sp>
      <p:cxnSp>
        <p:nvCxnSpPr>
          <p:cNvPr id="444" name="Google Shape;444;p60"/>
          <p:cNvCxnSpPr>
            <a:stCxn id="442" idx="3"/>
            <a:endCxn id="443" idx="1"/>
          </p:cNvCxnSpPr>
          <p:nvPr/>
        </p:nvCxnSpPr>
        <p:spPr>
          <a:xfrm>
            <a:off x="6351088" y="2114550"/>
            <a:ext cx="259800" cy="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300"/>
                                        <p:tgtEl>
                                          <p:spTgt spid="4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300"/>
                                        <p:tgtEl>
                                          <p:spTgt spid="43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436"/>
                                        </p:tgtEl>
                                        <p:attrNameLst>
                                          <p:attrName>style.visibility</p:attrName>
                                        </p:attrNameLst>
                                      </p:cBhvr>
                                      <p:to>
                                        <p:strVal val="visible"/>
                                      </p:to>
                                    </p:set>
                                    <p:anim calcmode="lin" valueType="num">
                                      <p:cBhvr additive="base">
                                        <p:cTn dur="300"/>
                                        <p:tgtEl>
                                          <p:spTgt spid="436"/>
                                        </p:tgtEl>
                                        <p:attrNameLst>
                                          <p:attrName>ppt_w</p:attrName>
                                        </p:attrNameLst>
                                      </p:cBhvr>
                                      <p:tavLst>
                                        <p:tav fmla="" tm="0">
                                          <p:val>
                                            <p:strVal val="0"/>
                                          </p:val>
                                        </p:tav>
                                        <p:tav fmla="" tm="100000">
                                          <p:val>
                                            <p:strVal val="#ppt_w"/>
                                          </p:val>
                                        </p:tav>
                                      </p:tavLst>
                                    </p:anim>
                                    <p:anim calcmode="lin" valueType="num">
                                      <p:cBhvr additive="base">
                                        <p:cTn dur="300"/>
                                        <p:tgtEl>
                                          <p:spTgt spid="436"/>
                                        </p:tgtEl>
                                        <p:attrNameLst>
                                          <p:attrName>ppt_h</p:attrName>
                                        </p:attrNameLst>
                                      </p:cBhvr>
                                      <p:tavLst>
                                        <p:tav fmla="" tm="0">
                                          <p:val>
                                            <p:strVal val="0"/>
                                          </p:val>
                                        </p:tav>
                                        <p:tav fmla="" tm="100000">
                                          <p:val>
                                            <p:strVal val="#ppt_h"/>
                                          </p:val>
                                        </p:tav>
                                      </p:tavLst>
                                    </p:anim>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300"/>
                                        <p:tgtEl>
                                          <p:spTgt spid="439"/>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3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300"/>
                                        <p:tgtEl>
                                          <p:spTgt spid="440"/>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300"/>
                                        <p:tgtEl>
                                          <p:spTgt spid="4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300"/>
                                        <p:tgtEl>
                                          <p:spTgt spid="441"/>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300"/>
                                        <p:tgtEl>
                                          <p:spTgt spid="4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300"/>
                                        <p:tgtEl>
                                          <p:spTgt spid="444"/>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3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1"/>
          <p:cNvSpPr/>
          <p:nvPr/>
        </p:nvSpPr>
        <p:spPr>
          <a:xfrm flipH="1">
            <a:off x="720000" y="3593075"/>
            <a:ext cx="4090200" cy="1003200"/>
          </a:xfrm>
          <a:prstGeom prst="snip2DiagRect">
            <a:avLst>
              <a:gd fmla="val 0" name="adj1"/>
              <a:gd fmla="val 16667" name="adj2"/>
            </a:avLst>
          </a:prstGeom>
          <a:solidFill>
            <a:schemeClr val="hlink"/>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0" name="Google Shape;450;p61"/>
          <p:cNvCxnSpPr>
            <a:stCxn id="449" idx="0"/>
          </p:cNvCxnSpPr>
          <p:nvPr/>
        </p:nvCxnSpPr>
        <p:spPr>
          <a:xfrm flipH="1">
            <a:off x="-66600" y="4094675"/>
            <a:ext cx="786600" cy="1200"/>
          </a:xfrm>
          <a:prstGeom prst="straightConnector1">
            <a:avLst/>
          </a:prstGeom>
          <a:noFill/>
          <a:ln cap="flat" cmpd="sng" w="9525">
            <a:solidFill>
              <a:schemeClr val="dk2"/>
            </a:solidFill>
            <a:prstDash val="solid"/>
            <a:round/>
            <a:headEnd len="med" w="med" type="none"/>
            <a:tailEnd len="med" w="med" type="none"/>
          </a:ln>
        </p:spPr>
      </p:cxnSp>
      <p:sp>
        <p:nvSpPr>
          <p:cNvPr id="451" name="Google Shape;451;p61"/>
          <p:cNvSpPr/>
          <p:nvPr/>
        </p:nvSpPr>
        <p:spPr>
          <a:xfrm rot="10800000">
            <a:off x="4349025" y="2426263"/>
            <a:ext cx="4090200" cy="100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 name="Google Shape;452;p61"/>
          <p:cNvCxnSpPr/>
          <p:nvPr/>
        </p:nvCxnSpPr>
        <p:spPr>
          <a:xfrm>
            <a:off x="8439225" y="2927863"/>
            <a:ext cx="704700" cy="0"/>
          </a:xfrm>
          <a:prstGeom prst="straightConnector1">
            <a:avLst/>
          </a:prstGeom>
          <a:noFill/>
          <a:ln cap="flat" cmpd="sng" w="9525">
            <a:solidFill>
              <a:schemeClr val="dk2"/>
            </a:solidFill>
            <a:prstDash val="solid"/>
            <a:round/>
            <a:headEnd len="med" w="med" type="none"/>
            <a:tailEnd len="med" w="med" type="none"/>
          </a:ln>
        </p:spPr>
      </p:cxnSp>
      <p:sp>
        <p:nvSpPr>
          <p:cNvPr id="453" name="Google Shape;453;p61"/>
          <p:cNvSpPr/>
          <p:nvPr/>
        </p:nvSpPr>
        <p:spPr>
          <a:xfrm>
            <a:off x="720000" y="1259450"/>
            <a:ext cx="4090200" cy="1003200"/>
          </a:xfrm>
          <a:prstGeom prst="snip2DiagRect">
            <a:avLst>
              <a:gd fmla="val 0" name="adj1"/>
              <a:gd fmla="val 16667" name="adj2"/>
            </a:avLst>
          </a:prstGeom>
          <a:solidFill>
            <a:schemeClr val="hlink"/>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 name="Google Shape;454;p61"/>
          <p:cNvCxnSpPr>
            <a:stCxn id="453" idx="2"/>
          </p:cNvCxnSpPr>
          <p:nvPr/>
        </p:nvCxnSpPr>
        <p:spPr>
          <a:xfrm rot="10800000">
            <a:off x="0" y="1761050"/>
            <a:ext cx="720000" cy="0"/>
          </a:xfrm>
          <a:prstGeom prst="straightConnector1">
            <a:avLst/>
          </a:prstGeom>
          <a:noFill/>
          <a:ln cap="flat" cmpd="sng" w="9525">
            <a:solidFill>
              <a:schemeClr val="dk2"/>
            </a:solidFill>
            <a:prstDash val="solid"/>
            <a:round/>
            <a:headEnd len="med" w="med" type="none"/>
            <a:tailEnd len="med" w="med" type="none"/>
          </a:ln>
        </p:spPr>
      </p:cxnSp>
      <p:sp>
        <p:nvSpPr>
          <p:cNvPr id="455" name="Google Shape;455;p61"/>
          <p:cNvSpPr txBox="1"/>
          <p:nvPr>
            <p:ph idx="6"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Q&amp;A</a:t>
            </a:r>
            <a:endParaRPr/>
          </a:p>
        </p:txBody>
      </p:sp>
      <p:sp>
        <p:nvSpPr>
          <p:cNvPr id="456" name="Google Shape;456;p61"/>
          <p:cNvSpPr txBox="1"/>
          <p:nvPr>
            <p:ph type="ctrTitle"/>
          </p:nvPr>
        </p:nvSpPr>
        <p:spPr>
          <a:xfrm>
            <a:off x="1018050" y="1259450"/>
            <a:ext cx="2617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Is this similar to reflection?</a:t>
            </a:r>
            <a:endParaRPr>
              <a:solidFill>
                <a:schemeClr val="lt1"/>
              </a:solidFill>
            </a:endParaRPr>
          </a:p>
        </p:txBody>
      </p:sp>
      <p:sp>
        <p:nvSpPr>
          <p:cNvPr id="457" name="Google Shape;457;p61"/>
          <p:cNvSpPr txBox="1"/>
          <p:nvPr>
            <p:ph idx="1" type="subTitle"/>
          </p:nvPr>
        </p:nvSpPr>
        <p:spPr>
          <a:xfrm>
            <a:off x="1018050" y="1564252"/>
            <a:ext cx="34941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No. Unlike reflection, which occurs at runtime and deals with types, this process happens during compilation and works with actual text</a:t>
            </a:r>
            <a:endParaRPr>
              <a:solidFill>
                <a:schemeClr val="lt1"/>
              </a:solidFill>
            </a:endParaRPr>
          </a:p>
        </p:txBody>
      </p:sp>
      <p:sp>
        <p:nvSpPr>
          <p:cNvPr id="458" name="Google Shape;458;p61"/>
          <p:cNvSpPr txBox="1"/>
          <p:nvPr>
            <p:ph idx="4" type="ctrTitle"/>
          </p:nvPr>
        </p:nvSpPr>
        <p:spPr>
          <a:xfrm>
            <a:off x="4647675" y="2426275"/>
            <a:ext cx="3494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Is this similar to Code Weaving?</a:t>
            </a:r>
            <a:endParaRPr/>
          </a:p>
        </p:txBody>
      </p:sp>
      <p:sp>
        <p:nvSpPr>
          <p:cNvPr id="459" name="Google Shape;459;p61"/>
          <p:cNvSpPr txBox="1"/>
          <p:nvPr>
            <p:ph idx="5" type="subTitle"/>
          </p:nvPr>
        </p:nvSpPr>
        <p:spPr>
          <a:xfrm>
            <a:off x="4647675" y="2731074"/>
            <a:ext cx="34929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Similar, but different. Code weaving occurs after compilation, meaning you don’t have access to the weaved changes during the development process</a:t>
            </a:r>
            <a:endParaRPr>
              <a:solidFill>
                <a:schemeClr val="lt1"/>
              </a:solidFill>
            </a:endParaRPr>
          </a:p>
        </p:txBody>
      </p:sp>
      <p:sp>
        <p:nvSpPr>
          <p:cNvPr id="460" name="Google Shape;460;p61"/>
          <p:cNvSpPr txBox="1"/>
          <p:nvPr>
            <p:ph type="ctrTitle"/>
          </p:nvPr>
        </p:nvSpPr>
        <p:spPr>
          <a:xfrm>
            <a:off x="1007325" y="3593100"/>
            <a:ext cx="26178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What are the drawbacks?</a:t>
            </a:r>
            <a:endParaRPr>
              <a:solidFill>
                <a:schemeClr val="lt1"/>
              </a:solidFill>
            </a:endParaRPr>
          </a:p>
        </p:txBody>
      </p:sp>
      <p:sp>
        <p:nvSpPr>
          <p:cNvPr id="461" name="Google Shape;461;p61"/>
          <p:cNvSpPr txBox="1"/>
          <p:nvPr>
            <p:ph idx="1" type="subTitle"/>
          </p:nvPr>
        </p:nvSpPr>
        <p:spPr>
          <a:xfrm>
            <a:off x="1007325" y="3897902"/>
            <a:ext cx="3494100" cy="69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 steep learning curve, increased build sizes, and the necessity to develop the generators outside of the solution generated by Unity</a:t>
            </a:r>
            <a:endParaRPr>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500"/>
                                        <p:tgtEl>
                                          <p:spTgt spid="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4"/>
                                        </p:tgtEl>
                                        <p:attrNameLst>
                                          <p:attrName>style.visibility</p:attrName>
                                        </p:attrNameLst>
                                      </p:cBhvr>
                                      <p:to>
                                        <p:strVal val="visible"/>
                                      </p:to>
                                    </p:set>
                                    <p:anim calcmode="lin" valueType="num">
                                      <p:cBhvr additive="base">
                                        <p:cTn dur="500"/>
                                        <p:tgtEl>
                                          <p:spTgt spid="454"/>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500"/>
                                        <p:tgtEl>
                                          <p:spTgt spid="4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300"/>
                                        <p:tgtEl>
                                          <p:spTgt spid="4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452"/>
                                        </p:tgtEl>
                                        <p:attrNameLst>
                                          <p:attrName>style.visibility</p:attrName>
                                        </p:attrNameLst>
                                      </p:cBhvr>
                                      <p:to>
                                        <p:strVal val="visible"/>
                                      </p:to>
                                    </p:set>
                                    <p:anim calcmode="lin" valueType="num">
                                      <p:cBhvr additive="base">
                                        <p:cTn dur="500"/>
                                        <p:tgtEl>
                                          <p:spTgt spid="452"/>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500"/>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300"/>
                                        <p:tgtEl>
                                          <p:spTgt spid="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50"/>
                                        </p:tgtEl>
                                        <p:attrNameLst>
                                          <p:attrName>style.visibility</p:attrName>
                                        </p:attrNameLst>
                                      </p:cBhvr>
                                      <p:to>
                                        <p:strVal val="visible"/>
                                      </p:to>
                                    </p:set>
                                    <p:anim calcmode="lin" valueType="num">
                                      <p:cBhvr additive="base">
                                        <p:cTn dur="500"/>
                                        <p:tgtEl>
                                          <p:spTgt spid="450"/>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500"/>
                                        <p:tgtEl>
                                          <p:spTgt spid="4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300"/>
                                        <p:tgtEl>
                                          <p:spTgt spid="4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2"/>
          <p:cNvSpPr txBox="1"/>
          <p:nvPr>
            <p:ph idx="8"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Concepts</a:t>
            </a:r>
            <a:endParaRPr/>
          </a:p>
        </p:txBody>
      </p:sp>
      <p:sp>
        <p:nvSpPr>
          <p:cNvPr id="467" name="Google Shape;467;p62"/>
          <p:cNvSpPr/>
          <p:nvPr/>
        </p:nvSpPr>
        <p:spPr>
          <a:xfrm rot="10800000">
            <a:off x="4606702" y="1048607"/>
            <a:ext cx="2971800" cy="17535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 name="Google Shape;468;p62"/>
          <p:cNvCxnSpPr/>
          <p:nvPr/>
        </p:nvCxnSpPr>
        <p:spPr>
          <a:xfrm>
            <a:off x="7578328" y="1343025"/>
            <a:ext cx="1570500" cy="0"/>
          </a:xfrm>
          <a:prstGeom prst="straightConnector1">
            <a:avLst/>
          </a:prstGeom>
          <a:noFill/>
          <a:ln cap="flat" cmpd="sng" w="9525">
            <a:solidFill>
              <a:schemeClr val="dk2"/>
            </a:solidFill>
            <a:prstDash val="solid"/>
            <a:round/>
            <a:headEnd len="med" w="med" type="none"/>
            <a:tailEnd len="med" w="med" type="none"/>
          </a:ln>
        </p:spPr>
      </p:cxnSp>
      <p:sp>
        <p:nvSpPr>
          <p:cNvPr id="469" name="Google Shape;469;p62"/>
          <p:cNvSpPr/>
          <p:nvPr/>
        </p:nvSpPr>
        <p:spPr>
          <a:xfrm>
            <a:off x="1565572" y="2850600"/>
            <a:ext cx="2973900" cy="17535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62"/>
          <p:cNvCxnSpPr/>
          <p:nvPr/>
        </p:nvCxnSpPr>
        <p:spPr>
          <a:xfrm rot="10800000">
            <a:off x="-28500" y="4310063"/>
            <a:ext cx="1590600" cy="0"/>
          </a:xfrm>
          <a:prstGeom prst="straightConnector1">
            <a:avLst/>
          </a:prstGeom>
          <a:noFill/>
          <a:ln cap="flat" cmpd="sng" w="9525">
            <a:solidFill>
              <a:schemeClr val="dk2"/>
            </a:solidFill>
            <a:prstDash val="solid"/>
            <a:round/>
            <a:headEnd len="med" w="med" type="none"/>
            <a:tailEnd len="med" w="med" type="none"/>
          </a:ln>
        </p:spPr>
      </p:cxnSp>
      <p:sp>
        <p:nvSpPr>
          <p:cNvPr id="471" name="Google Shape;471;p62"/>
          <p:cNvSpPr/>
          <p:nvPr/>
        </p:nvSpPr>
        <p:spPr>
          <a:xfrm flipH="1" rot="10800000">
            <a:off x="1565497" y="1048600"/>
            <a:ext cx="2973900" cy="17535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62"/>
          <p:cNvSpPr/>
          <p:nvPr/>
        </p:nvSpPr>
        <p:spPr>
          <a:xfrm flipH="1">
            <a:off x="4606702" y="2850593"/>
            <a:ext cx="2971800" cy="17535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2"/>
          <p:cNvSpPr txBox="1"/>
          <p:nvPr>
            <p:ph type="ctrTitle"/>
          </p:nvPr>
        </p:nvSpPr>
        <p:spPr>
          <a:xfrm>
            <a:off x="2289158" y="131866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SYNTAX TREES</a:t>
            </a:r>
            <a:endParaRPr/>
          </a:p>
        </p:txBody>
      </p:sp>
      <p:sp>
        <p:nvSpPr>
          <p:cNvPr id="474" name="Google Shape;474;p62"/>
          <p:cNvSpPr txBox="1"/>
          <p:nvPr>
            <p:ph idx="1" type="subTitle"/>
          </p:nvPr>
        </p:nvSpPr>
        <p:spPr>
          <a:xfrm>
            <a:off x="2289150" y="1612925"/>
            <a:ext cx="20943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Detailed representation of the code including every token and piece of trivia (whitespace, comments)</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75" name="Google Shape;475;p62"/>
          <p:cNvSpPr txBox="1"/>
          <p:nvPr>
            <p:ph idx="2" type="ctrTitle"/>
          </p:nvPr>
        </p:nvSpPr>
        <p:spPr>
          <a:xfrm>
            <a:off x="2298675" y="3113375"/>
            <a:ext cx="20943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SEMANTIC MODELS</a:t>
            </a:r>
            <a:endParaRPr/>
          </a:p>
        </p:txBody>
      </p:sp>
      <p:sp>
        <p:nvSpPr>
          <p:cNvPr id="476" name="Google Shape;476;p62"/>
          <p:cNvSpPr txBox="1"/>
          <p:nvPr>
            <p:ph idx="3" type="subTitle"/>
          </p:nvPr>
        </p:nvSpPr>
        <p:spPr>
          <a:xfrm>
            <a:off x="2298673" y="3407625"/>
            <a:ext cx="20847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They help you to understand the types of expressions, resolve method overloads, find implicit conversions, etc.</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477" name="Google Shape;477;p62"/>
          <p:cNvSpPr txBox="1"/>
          <p:nvPr>
            <p:ph idx="4" type="ctrTitle"/>
          </p:nvPr>
        </p:nvSpPr>
        <p:spPr>
          <a:xfrm>
            <a:off x="5050695" y="1318667"/>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SYMBOLS</a:t>
            </a:r>
            <a:endParaRPr/>
          </a:p>
        </p:txBody>
      </p:sp>
      <p:sp>
        <p:nvSpPr>
          <p:cNvPr id="478" name="Google Shape;478;p62"/>
          <p:cNvSpPr txBox="1"/>
          <p:nvPr>
            <p:ph idx="5" type="subTitle"/>
          </p:nvPr>
        </p:nvSpPr>
        <p:spPr>
          <a:xfrm>
            <a:off x="4749501" y="1612925"/>
            <a:ext cx="2094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These represent elements in the code such as namespaces, types, methods, properties</a:t>
            </a:r>
            <a:endParaRPr sz="1200"/>
          </a:p>
        </p:txBody>
      </p:sp>
      <p:sp>
        <p:nvSpPr>
          <p:cNvPr id="479" name="Google Shape;479;p62"/>
          <p:cNvSpPr txBox="1"/>
          <p:nvPr>
            <p:ph idx="6" type="ctrTitle"/>
          </p:nvPr>
        </p:nvSpPr>
        <p:spPr>
          <a:xfrm>
            <a:off x="5050695" y="31133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SYNTAX NODES</a:t>
            </a:r>
            <a:endParaRPr/>
          </a:p>
        </p:txBody>
      </p:sp>
      <p:sp>
        <p:nvSpPr>
          <p:cNvPr id="480" name="Google Shape;480;p62"/>
          <p:cNvSpPr txBox="1"/>
          <p:nvPr>
            <p:ph idx="7" type="subTitle"/>
          </p:nvPr>
        </p:nvSpPr>
        <p:spPr>
          <a:xfrm>
            <a:off x="4749501" y="3407625"/>
            <a:ext cx="20943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Every construct in the code </a:t>
            </a:r>
            <a:endParaRPr sz="1200"/>
          </a:p>
          <a:p>
            <a:pPr indent="0" lvl="0" marL="0" rtl="0" algn="r">
              <a:spcBef>
                <a:spcPts val="0"/>
              </a:spcBef>
              <a:spcAft>
                <a:spcPts val="0"/>
              </a:spcAft>
              <a:buNone/>
            </a:pPr>
            <a:r>
              <a:rPr lang="en" sz="1200"/>
              <a:t>(like declarations, statements, expressions) is a Syntax Node. </a:t>
            </a:r>
            <a:endParaRPr sz="1200"/>
          </a:p>
          <a:p>
            <a:pPr indent="0" lvl="0" marL="0" rtl="0" algn="r">
              <a:spcBef>
                <a:spcPts val="0"/>
              </a:spcBef>
              <a:spcAft>
                <a:spcPts val="0"/>
              </a:spcAft>
              <a:buNone/>
            </a:pPr>
            <a:r>
              <a:rPr lang="en" sz="1200"/>
              <a:t>The Syntax Tree is a tree of Syntax Nodes</a:t>
            </a:r>
            <a:endParaRPr sz="1200"/>
          </a:p>
          <a:p>
            <a:pPr indent="0" lvl="0" marL="0" rtl="0" algn="r">
              <a:spcBef>
                <a:spcPts val="0"/>
              </a:spcBef>
              <a:spcAft>
                <a:spcPts val="0"/>
              </a:spcAft>
              <a:buNone/>
            </a:pPr>
            <a:r>
              <a:t/>
            </a:r>
            <a:endParaRPr sz="1200"/>
          </a:p>
          <a:p>
            <a:pPr indent="0" lvl="0" marL="0" rtl="0" algn="r">
              <a:spcBef>
                <a:spcPts val="0"/>
              </a:spcBef>
              <a:spcAft>
                <a:spcPts val="0"/>
              </a:spcAft>
              <a:buNone/>
            </a:pPr>
            <a:r>
              <a:t/>
            </a:r>
            <a:endParaRPr sz="1200"/>
          </a:p>
        </p:txBody>
      </p:sp>
      <p:grpSp>
        <p:nvGrpSpPr>
          <p:cNvPr id="481" name="Google Shape;481;p62"/>
          <p:cNvGrpSpPr/>
          <p:nvPr/>
        </p:nvGrpSpPr>
        <p:grpSpPr>
          <a:xfrm>
            <a:off x="1753529" y="1433685"/>
            <a:ext cx="450470" cy="449325"/>
            <a:chOff x="-20946600" y="3317850"/>
            <a:chExt cx="304825" cy="304050"/>
          </a:xfrm>
        </p:grpSpPr>
        <p:sp>
          <p:nvSpPr>
            <p:cNvPr id="482" name="Google Shape;482;p62"/>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62"/>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62"/>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 name="Google Shape;485;p62"/>
          <p:cNvGrpSpPr/>
          <p:nvPr/>
        </p:nvGrpSpPr>
        <p:grpSpPr>
          <a:xfrm>
            <a:off x="6979998" y="1480701"/>
            <a:ext cx="355258" cy="355288"/>
            <a:chOff x="-50134375" y="3550975"/>
            <a:chExt cx="300100" cy="300125"/>
          </a:xfrm>
        </p:grpSpPr>
        <p:sp>
          <p:nvSpPr>
            <p:cNvPr id="486" name="Google Shape;486;p62"/>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62"/>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62"/>
          <p:cNvGrpSpPr/>
          <p:nvPr/>
        </p:nvGrpSpPr>
        <p:grpSpPr>
          <a:xfrm>
            <a:off x="1822566" y="3282700"/>
            <a:ext cx="312375" cy="357596"/>
            <a:chOff x="-44895900" y="3929450"/>
            <a:chExt cx="263875" cy="302075"/>
          </a:xfrm>
        </p:grpSpPr>
        <p:sp>
          <p:nvSpPr>
            <p:cNvPr id="489" name="Google Shape;489;p62"/>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2"/>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62"/>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62"/>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62"/>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2"/>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62"/>
          <p:cNvGrpSpPr/>
          <p:nvPr/>
        </p:nvGrpSpPr>
        <p:grpSpPr>
          <a:xfrm>
            <a:off x="6980451" y="3284337"/>
            <a:ext cx="354341" cy="354341"/>
            <a:chOff x="-49027775" y="3183175"/>
            <a:chExt cx="299325" cy="299325"/>
          </a:xfrm>
        </p:grpSpPr>
        <p:sp>
          <p:nvSpPr>
            <p:cNvPr id="496" name="Google Shape;496;p62"/>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2"/>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2"/>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2"/>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50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500"/>
                                        <p:tgtEl>
                                          <p:spTgt spid="471"/>
                                        </p:tgtEl>
                                      </p:cBhvr>
                                    </p:animEffect>
                                  </p:childTnLst>
                                </p:cTn>
                              </p:par>
                              <p:par>
                                <p:cTn fill="hold" nodeType="withEffect" presetClass="entr" presetID="10" presetSubtype="0">
                                  <p:stCondLst>
                                    <p:cond delay="0"/>
                                  </p:stCondLst>
                                  <p:childTnLst>
                                    <p:set>
                                      <p:cBhvr>
                                        <p:cTn dur="1" fill="hold">
                                          <p:stCondLst>
                                            <p:cond delay="0"/>
                                          </p:stCondLst>
                                        </p:cTn>
                                        <p:tgtEl>
                                          <p:spTgt spid="481"/>
                                        </p:tgtEl>
                                        <p:attrNameLst>
                                          <p:attrName>style.visibility</p:attrName>
                                        </p:attrNameLst>
                                      </p:cBhvr>
                                      <p:to>
                                        <p:strVal val="visible"/>
                                      </p:to>
                                    </p:set>
                                    <p:animEffect filter="fade" transition="in">
                                      <p:cBhvr>
                                        <p:cTn dur="500"/>
                                        <p:tgtEl>
                                          <p:spTgt spid="481"/>
                                        </p:tgtEl>
                                      </p:cBhvr>
                                    </p:animEffect>
                                  </p:childTnLst>
                                </p:cTn>
                              </p:par>
                              <p:par>
                                <p:cTn fill="hold" nodeType="with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500"/>
                                        <p:tgtEl>
                                          <p:spTgt spid="467"/>
                                        </p:tgtEl>
                                      </p:cBhvr>
                                    </p:animEffect>
                                  </p:childTnLst>
                                </p:cTn>
                              </p:par>
                              <p:par>
                                <p:cTn fill="hold" nodeType="with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500"/>
                                        <p:tgtEl>
                                          <p:spTgt spid="485"/>
                                        </p:tgtEl>
                                      </p:cBhvr>
                                    </p:animEffect>
                                  </p:childTnLst>
                                </p:cTn>
                              </p:par>
                              <p:par>
                                <p:cTn fill="hold" nodeType="withEffect" presetClass="entr" presetID="2" presetSubtype="2">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77"/>
                                        </p:tgtEl>
                                        <p:attrNameLst>
                                          <p:attrName>style.visibility</p:attrName>
                                        </p:attrNameLst>
                                      </p:cBhvr>
                                      <p:to>
                                        <p:strVal val="visible"/>
                                      </p:to>
                                    </p:set>
                                    <p:animEffect filter="fade" transition="in">
                                      <p:cBhvr>
                                        <p:cTn dur="500"/>
                                        <p:tgtEl>
                                          <p:spTgt spid="477"/>
                                        </p:tgtEl>
                                      </p:cBhvr>
                                    </p:animEffect>
                                  </p:childTnLst>
                                </p:cTn>
                              </p:par>
                              <p:par>
                                <p:cTn fill="hold" nodeType="with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5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par>
                                <p:cTn fill="hold" nodeType="with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500"/>
                                        <p:tgtEl>
                                          <p:spTgt spid="488"/>
                                        </p:tgtEl>
                                      </p:cBhvr>
                                    </p:animEffect>
                                  </p:childTnLst>
                                </p:cTn>
                              </p:par>
                              <p:par>
                                <p:cTn fill="hold" nodeType="withEffect" presetClass="entr" presetID="2" presetSubtype="8">
                                  <p:stCondLst>
                                    <p:cond delay="0"/>
                                  </p:stCondLst>
                                  <p:childTnLst>
                                    <p:set>
                                      <p:cBhvr>
                                        <p:cTn dur="1" fill="hold">
                                          <p:stCondLst>
                                            <p:cond delay="0"/>
                                          </p:stCondLst>
                                        </p:cTn>
                                        <p:tgtEl>
                                          <p:spTgt spid="470"/>
                                        </p:tgtEl>
                                        <p:attrNameLst>
                                          <p:attrName>style.visibility</p:attrName>
                                        </p:attrNameLst>
                                      </p:cBhvr>
                                      <p:to>
                                        <p:strVal val="visible"/>
                                      </p:to>
                                    </p:set>
                                    <p:anim calcmode="lin" valueType="num">
                                      <p:cBhvr additive="base">
                                        <p:cTn dur="500"/>
                                        <p:tgtEl>
                                          <p:spTgt spid="4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475"/>
                                        </p:tgtEl>
                                        <p:attrNameLst>
                                          <p:attrName>style.visibility</p:attrName>
                                        </p:attrNameLst>
                                      </p:cBhvr>
                                      <p:to>
                                        <p:strVal val="visible"/>
                                      </p:to>
                                    </p:set>
                                    <p:animEffect filter="fade" transition="in">
                                      <p:cBhvr>
                                        <p:cTn dur="500"/>
                                        <p:tgtEl>
                                          <p:spTgt spid="475"/>
                                        </p:tgtEl>
                                      </p:cBhvr>
                                    </p:animEffect>
                                  </p:childTnLst>
                                </p:cTn>
                              </p:par>
                              <p:par>
                                <p:cTn fill="hold" nodeType="with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500"/>
                                        <p:tgtEl>
                                          <p:spTgt spid="472"/>
                                        </p:tgtEl>
                                      </p:cBhvr>
                                    </p:animEffect>
                                  </p:childTnLst>
                                </p:cTn>
                              </p:par>
                              <p:par>
                                <p:cTn fill="hold" nodeType="with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par>
                                <p:cTn fill="hold" nodeType="withEffect" presetClass="entr" presetID="10" presetSubtype="0">
                                  <p:stCondLst>
                                    <p:cond delay="0"/>
                                  </p:stCondLst>
                                  <p:childTnLst>
                                    <p:set>
                                      <p:cBhvr>
                                        <p:cTn dur="1" fill="hold">
                                          <p:stCondLst>
                                            <p:cond delay="0"/>
                                          </p:stCondLst>
                                        </p:cTn>
                                        <p:tgtEl>
                                          <p:spTgt spid="479"/>
                                        </p:tgtEl>
                                        <p:attrNameLst>
                                          <p:attrName>style.visibility</p:attrName>
                                        </p:attrNameLst>
                                      </p:cBhvr>
                                      <p:to>
                                        <p:strVal val="visible"/>
                                      </p:to>
                                    </p:set>
                                    <p:animEffect filter="fade" transition="in">
                                      <p:cBhvr>
                                        <p:cTn dur="500"/>
                                        <p:tgtEl>
                                          <p:spTgt spid="479"/>
                                        </p:tgtEl>
                                      </p:cBhvr>
                                    </p:animEffect>
                                  </p:childTnLst>
                                </p:cTn>
                              </p:par>
                              <p:par>
                                <p:cTn fill="hold" nodeType="withEffect" presetClass="entr" presetID="10" presetSubtype="0">
                                  <p:stCondLst>
                                    <p:cond delay="0"/>
                                  </p:stCondLst>
                                  <p:childTnLst>
                                    <p:set>
                                      <p:cBhvr>
                                        <p:cTn dur="1" fill="hold">
                                          <p:stCondLst>
                                            <p:cond delay="0"/>
                                          </p:stCondLst>
                                        </p:cTn>
                                        <p:tgtEl>
                                          <p:spTgt spid="480"/>
                                        </p:tgtEl>
                                        <p:attrNameLst>
                                          <p:attrName>style.visibility</p:attrName>
                                        </p:attrNameLst>
                                      </p:cBhvr>
                                      <p:to>
                                        <p:strVal val="visible"/>
                                      </p:to>
                                    </p:set>
                                    <p:animEffect filter="fade" transition="in">
                                      <p:cBhvr>
                                        <p:cTn dur="500"/>
                                        <p:tgtEl>
                                          <p:spTgt spid="4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Usages</a:t>
            </a:r>
            <a:endParaRPr/>
          </a:p>
        </p:txBody>
      </p:sp>
      <p:sp>
        <p:nvSpPr>
          <p:cNvPr id="505" name="Google Shape;505;p63"/>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Why do we need Source Generators?</a:t>
            </a:r>
            <a:endParaRPr/>
          </a:p>
        </p:txBody>
      </p:sp>
      <p:sp>
        <p:nvSpPr>
          <p:cNvPr id="506" name="Google Shape;506;p63"/>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507" name="Google Shape;507;p63"/>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63">
            <a:hlinkClick/>
          </p:cNvPr>
          <p:cNvSpPr/>
          <p:nvPr/>
        </p:nvSpPr>
        <p:spPr>
          <a:xfrm>
            <a:off x="7991475" y="463300"/>
            <a:ext cx="620100" cy="617400"/>
          </a:xfrm>
          <a:prstGeom prst="snip2DiagRect">
            <a:avLst>
              <a:gd fmla="val 0" name="adj1"/>
              <a:gd fmla="val 16667" name="adj2"/>
            </a:avLst>
          </a:prstGeom>
          <a:solidFill>
            <a:schemeClr val="accent1"/>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 name="Google Shape;509;p63"/>
          <p:cNvGrpSpPr/>
          <p:nvPr/>
        </p:nvGrpSpPr>
        <p:grpSpPr>
          <a:xfrm>
            <a:off x="8124235" y="594825"/>
            <a:ext cx="354586" cy="354343"/>
            <a:chOff x="-34004625" y="3585850"/>
            <a:chExt cx="292225" cy="292025"/>
          </a:xfrm>
        </p:grpSpPr>
        <p:sp>
          <p:nvSpPr>
            <p:cNvPr id="510" name="Google Shape;510;p63"/>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63"/>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63"/>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63"/>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63"/>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506"/>
                                        </p:tgtEl>
                                        <p:attrNameLst>
                                          <p:attrName>style.visibility</p:attrName>
                                        </p:attrNameLst>
                                      </p:cBhvr>
                                      <p:to>
                                        <p:strVal val="visible"/>
                                      </p:to>
                                    </p:set>
                                    <p:anim calcmode="lin" valueType="num">
                                      <p:cBhvr additive="base">
                                        <p:cTn dur="400"/>
                                        <p:tgtEl>
                                          <p:spTgt spid="5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04"/>
                                        </p:tgtEl>
                                        <p:attrNameLst>
                                          <p:attrName>style.visibility</p:attrName>
                                        </p:attrNameLst>
                                      </p:cBhvr>
                                      <p:to>
                                        <p:strVal val="visible"/>
                                      </p:to>
                                    </p:set>
                                    <p:anim calcmode="lin" valueType="num">
                                      <p:cBhvr additive="base">
                                        <p:cTn dur="600"/>
                                        <p:tgtEl>
                                          <p:spTgt spid="5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07"/>
                                        </p:tgtEl>
                                        <p:attrNameLst>
                                          <p:attrName>style.visibility</p:attrName>
                                        </p:attrNameLst>
                                      </p:cBhvr>
                                      <p:to>
                                        <p:strVal val="visible"/>
                                      </p:to>
                                    </p:set>
                                    <p:anim calcmode="lin" valueType="num">
                                      <p:cBhvr additive="base">
                                        <p:cTn dur="600"/>
                                        <p:tgtEl>
                                          <p:spTgt spid="50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505"/>
                                        </p:tgtEl>
                                        <p:attrNameLst>
                                          <p:attrName>style.visibility</p:attrName>
                                        </p:attrNameLst>
                                      </p:cBhvr>
                                      <p:to>
                                        <p:strVal val="visible"/>
                                      </p:to>
                                    </p:set>
                                    <p:anim calcmode="lin" valueType="num">
                                      <p:cBhvr additive="base">
                                        <p:cTn dur="700"/>
                                        <p:tgtEl>
                                          <p:spTgt spid="505"/>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400"/>
                                        <p:tgtEl>
                                          <p:spTgt spid="5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64"/>
          <p:cNvSpPr txBox="1"/>
          <p:nvPr>
            <p:ph idx="8"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Usages</a:t>
            </a:r>
            <a:endParaRPr/>
          </a:p>
        </p:txBody>
      </p:sp>
      <p:sp>
        <p:nvSpPr>
          <p:cNvPr id="520" name="Google Shape;520;p64"/>
          <p:cNvSpPr/>
          <p:nvPr/>
        </p:nvSpPr>
        <p:spPr>
          <a:xfrm rot="10800000">
            <a:off x="4606702" y="1048607"/>
            <a:ext cx="2971800" cy="17535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p64"/>
          <p:cNvCxnSpPr/>
          <p:nvPr/>
        </p:nvCxnSpPr>
        <p:spPr>
          <a:xfrm>
            <a:off x="7578328" y="1343025"/>
            <a:ext cx="1570500" cy="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64"/>
          <p:cNvSpPr/>
          <p:nvPr/>
        </p:nvSpPr>
        <p:spPr>
          <a:xfrm>
            <a:off x="1565572" y="2850600"/>
            <a:ext cx="2973900" cy="1753500"/>
          </a:xfrm>
          <a:prstGeom prst="snip2DiagRect">
            <a:avLst>
              <a:gd fmla="val 0" name="adj1"/>
              <a:gd fmla="val 1666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 name="Google Shape;523;p64"/>
          <p:cNvCxnSpPr/>
          <p:nvPr/>
        </p:nvCxnSpPr>
        <p:spPr>
          <a:xfrm rot="10800000">
            <a:off x="-28500" y="4310063"/>
            <a:ext cx="1590600" cy="0"/>
          </a:xfrm>
          <a:prstGeom prst="straightConnector1">
            <a:avLst/>
          </a:prstGeom>
          <a:noFill/>
          <a:ln cap="flat" cmpd="sng" w="9525">
            <a:solidFill>
              <a:schemeClr val="dk2"/>
            </a:solidFill>
            <a:prstDash val="solid"/>
            <a:round/>
            <a:headEnd len="med" w="med" type="none"/>
            <a:tailEnd len="med" w="med" type="none"/>
          </a:ln>
        </p:spPr>
      </p:cxnSp>
      <p:sp>
        <p:nvSpPr>
          <p:cNvPr id="524" name="Google Shape;524;p64"/>
          <p:cNvSpPr/>
          <p:nvPr/>
        </p:nvSpPr>
        <p:spPr>
          <a:xfrm flipH="1" rot="10800000">
            <a:off x="1565497" y="1048600"/>
            <a:ext cx="2973900" cy="17535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64"/>
          <p:cNvSpPr/>
          <p:nvPr/>
        </p:nvSpPr>
        <p:spPr>
          <a:xfrm flipH="1">
            <a:off x="4606702" y="2850593"/>
            <a:ext cx="2971800" cy="1753500"/>
          </a:xfrm>
          <a:prstGeom prst="snip2DiagRect">
            <a:avLst>
              <a:gd fmla="val 0" name="adj1"/>
              <a:gd fmla="val 16667" name="adj2"/>
            </a:avLst>
          </a:pr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64"/>
          <p:cNvSpPr txBox="1"/>
          <p:nvPr>
            <p:ph type="ctrTitle"/>
          </p:nvPr>
        </p:nvSpPr>
        <p:spPr>
          <a:xfrm>
            <a:off x="2289158" y="1318667"/>
            <a:ext cx="17931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PRODUCTIVITY</a:t>
            </a:r>
            <a:endParaRPr/>
          </a:p>
        </p:txBody>
      </p:sp>
      <p:sp>
        <p:nvSpPr>
          <p:cNvPr id="527" name="Google Shape;527;p64"/>
          <p:cNvSpPr txBox="1"/>
          <p:nvPr>
            <p:ph idx="1" type="subTitle"/>
          </p:nvPr>
        </p:nvSpPr>
        <p:spPr>
          <a:xfrm>
            <a:off x="2289158" y="1612917"/>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Automating as much boilerplate code as possible</a:t>
            </a:r>
            <a:endParaRPr/>
          </a:p>
        </p:txBody>
      </p:sp>
      <p:sp>
        <p:nvSpPr>
          <p:cNvPr id="528" name="Google Shape;528;p64"/>
          <p:cNvSpPr txBox="1"/>
          <p:nvPr>
            <p:ph idx="2" type="ctrTitle"/>
          </p:nvPr>
        </p:nvSpPr>
        <p:spPr>
          <a:xfrm>
            <a:off x="2298675" y="3113375"/>
            <a:ext cx="20943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ERRORS PREVENTION</a:t>
            </a:r>
            <a:endParaRPr/>
          </a:p>
        </p:txBody>
      </p:sp>
      <p:sp>
        <p:nvSpPr>
          <p:cNvPr id="529" name="Google Shape;529;p64"/>
          <p:cNvSpPr txBox="1"/>
          <p:nvPr>
            <p:ph idx="3" type="subTitle"/>
          </p:nvPr>
        </p:nvSpPr>
        <p:spPr>
          <a:xfrm>
            <a:off x="2298683" y="3407623"/>
            <a:ext cx="1708200" cy="100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Reducing the chances for a potential humar errors</a:t>
            </a:r>
            <a:endParaRPr/>
          </a:p>
        </p:txBody>
      </p:sp>
      <p:sp>
        <p:nvSpPr>
          <p:cNvPr id="530" name="Google Shape;530;p64"/>
          <p:cNvSpPr txBox="1"/>
          <p:nvPr>
            <p:ph idx="4" type="ctrTitle"/>
          </p:nvPr>
        </p:nvSpPr>
        <p:spPr>
          <a:xfrm>
            <a:off x="5050695" y="1318667"/>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PERFORMANCE</a:t>
            </a:r>
            <a:endParaRPr/>
          </a:p>
        </p:txBody>
      </p:sp>
      <p:sp>
        <p:nvSpPr>
          <p:cNvPr id="531" name="Google Shape;531;p64"/>
          <p:cNvSpPr txBox="1"/>
          <p:nvPr>
            <p:ph idx="5" type="subTitle"/>
          </p:nvPr>
        </p:nvSpPr>
        <p:spPr>
          <a:xfrm>
            <a:off x="5050697" y="1612917"/>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Improving runtime performance with compile time optimizations</a:t>
            </a:r>
            <a:endParaRPr/>
          </a:p>
        </p:txBody>
      </p:sp>
      <p:sp>
        <p:nvSpPr>
          <p:cNvPr id="532" name="Google Shape;532;p64"/>
          <p:cNvSpPr txBox="1"/>
          <p:nvPr>
            <p:ph idx="6" type="ctrTitle"/>
          </p:nvPr>
        </p:nvSpPr>
        <p:spPr>
          <a:xfrm>
            <a:off x="5050695" y="3113373"/>
            <a:ext cx="1793100" cy="427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CLEANER CODE</a:t>
            </a:r>
            <a:endParaRPr/>
          </a:p>
        </p:txBody>
      </p:sp>
      <p:sp>
        <p:nvSpPr>
          <p:cNvPr id="533" name="Google Shape;533;p64"/>
          <p:cNvSpPr txBox="1"/>
          <p:nvPr>
            <p:ph idx="7" type="subTitle"/>
          </p:nvPr>
        </p:nvSpPr>
        <p:spPr>
          <a:xfrm>
            <a:off x="5050697" y="3407623"/>
            <a:ext cx="1793100" cy="1003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200"/>
              <a:t>Sweeping all of the fugly* code under the rug</a:t>
            </a:r>
            <a:endParaRPr/>
          </a:p>
        </p:txBody>
      </p:sp>
      <p:grpSp>
        <p:nvGrpSpPr>
          <p:cNvPr id="534" name="Google Shape;534;p64"/>
          <p:cNvGrpSpPr/>
          <p:nvPr/>
        </p:nvGrpSpPr>
        <p:grpSpPr>
          <a:xfrm>
            <a:off x="1800024" y="3285213"/>
            <a:ext cx="357509" cy="352595"/>
            <a:chOff x="-25834600" y="3915850"/>
            <a:chExt cx="300100" cy="295975"/>
          </a:xfrm>
        </p:grpSpPr>
        <p:sp>
          <p:nvSpPr>
            <p:cNvPr id="535" name="Google Shape;535;p6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6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64"/>
          <p:cNvGrpSpPr/>
          <p:nvPr/>
        </p:nvGrpSpPr>
        <p:grpSpPr>
          <a:xfrm>
            <a:off x="6985913" y="3234936"/>
            <a:ext cx="343404" cy="449325"/>
            <a:chOff x="-15652200" y="3335975"/>
            <a:chExt cx="232375" cy="304050"/>
          </a:xfrm>
        </p:grpSpPr>
        <p:sp>
          <p:nvSpPr>
            <p:cNvPr id="539" name="Google Shape;539;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64"/>
          <p:cNvGrpSpPr/>
          <p:nvPr/>
        </p:nvGrpSpPr>
        <p:grpSpPr>
          <a:xfrm>
            <a:off x="1822583" y="1481181"/>
            <a:ext cx="312375" cy="354341"/>
            <a:chOff x="-45286550" y="3200500"/>
            <a:chExt cx="263875" cy="299325"/>
          </a:xfrm>
        </p:grpSpPr>
        <p:sp>
          <p:nvSpPr>
            <p:cNvPr id="549" name="Google Shape;549;p64"/>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4"/>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4"/>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 name="Google Shape;552;p64"/>
          <p:cNvGrpSpPr/>
          <p:nvPr/>
        </p:nvGrpSpPr>
        <p:grpSpPr>
          <a:xfrm>
            <a:off x="6979506" y="1480863"/>
            <a:ext cx="356221" cy="354973"/>
            <a:chOff x="-13947000" y="3212800"/>
            <a:chExt cx="353675" cy="352400"/>
          </a:xfrm>
        </p:grpSpPr>
        <p:sp>
          <p:nvSpPr>
            <p:cNvPr id="553" name="Google Shape;553;p64"/>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4"/>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5" name="Google Shape;555;p64"/>
          <p:cNvCxnSpPr/>
          <p:nvPr/>
        </p:nvCxnSpPr>
        <p:spPr>
          <a:xfrm>
            <a:off x="3045725" y="3848250"/>
            <a:ext cx="384000" cy="0"/>
          </a:xfrm>
          <a:prstGeom prst="straightConnector1">
            <a:avLst/>
          </a:prstGeom>
          <a:noFill/>
          <a:ln cap="flat" cmpd="sng" w="9525">
            <a:solidFill>
              <a:srgbClr val="FF0000"/>
            </a:solidFill>
            <a:prstDash val="dash"/>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519"/>
                                        </p:tgtEl>
                                        <p:attrNameLst>
                                          <p:attrName>style.visibility</p:attrName>
                                        </p:attrNameLst>
                                      </p:cBhvr>
                                      <p:to>
                                        <p:strVal val="visible"/>
                                      </p:to>
                                    </p:set>
                                    <p:animEffect filter="fade" transition="in">
                                      <p:cBhvr>
                                        <p:cTn dur="500"/>
                                        <p:tgtEl>
                                          <p:spTgt spid="5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4"/>
                                        </p:tgtEl>
                                        <p:attrNameLst>
                                          <p:attrName>style.visibility</p:attrName>
                                        </p:attrNameLst>
                                      </p:cBhvr>
                                      <p:to>
                                        <p:strVal val="visible"/>
                                      </p:to>
                                    </p:set>
                                    <p:animEffect filter="fade" transition="in">
                                      <p:cBhvr>
                                        <p:cTn dur="500"/>
                                        <p:tgtEl>
                                          <p:spTgt spid="524"/>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par>
                                <p:cTn fill="hold" nodeType="withEffect" presetClass="entr" presetID="10" presetSubtype="0">
                                  <p:stCondLst>
                                    <p:cond delay="0"/>
                                  </p:stCondLst>
                                  <p:childTnLst>
                                    <p:set>
                                      <p:cBhvr>
                                        <p:cTn dur="1" fill="hold">
                                          <p:stCondLst>
                                            <p:cond delay="0"/>
                                          </p:stCondLst>
                                        </p:cTn>
                                        <p:tgtEl>
                                          <p:spTgt spid="548"/>
                                        </p:tgtEl>
                                        <p:attrNameLst>
                                          <p:attrName>style.visibility</p:attrName>
                                        </p:attrNameLst>
                                      </p:cBhvr>
                                      <p:to>
                                        <p:strVal val="visible"/>
                                      </p:to>
                                    </p:set>
                                    <p:animEffect filter="fade" transition="in">
                                      <p:cBhvr>
                                        <p:cTn dur="500"/>
                                        <p:tgtEl>
                                          <p:spTgt spid="548"/>
                                        </p:tgtEl>
                                      </p:cBhvr>
                                    </p:animEffect>
                                  </p:childTnLst>
                                </p:cTn>
                              </p:par>
                              <p:par>
                                <p:cTn fill="hold" nodeType="with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5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0"/>
                                        </p:tgtEl>
                                        <p:attrNameLst>
                                          <p:attrName>style.visibility</p:attrName>
                                        </p:attrNameLst>
                                      </p:cBhvr>
                                      <p:to>
                                        <p:strVal val="visible"/>
                                      </p:to>
                                    </p:set>
                                    <p:animEffect filter="fade" transition="in">
                                      <p:cBhvr>
                                        <p:cTn dur="500"/>
                                        <p:tgtEl>
                                          <p:spTgt spid="520"/>
                                        </p:tgtEl>
                                      </p:cBhvr>
                                    </p:animEffect>
                                  </p:childTnLst>
                                </p:cTn>
                              </p:par>
                              <p:par>
                                <p:cTn fill="hold" nodeType="withEffect" presetClass="entr" presetID="2" presetSubtype="2">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par>
                                <p:cTn fill="hold" nodeType="with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2"/>
                                        </p:tgtEl>
                                        <p:attrNameLst>
                                          <p:attrName>style.visibility</p:attrName>
                                        </p:attrNameLst>
                                      </p:cBhvr>
                                      <p:to>
                                        <p:strVal val="visible"/>
                                      </p:to>
                                    </p:set>
                                    <p:animEffect filter="fade" transition="in">
                                      <p:cBhvr>
                                        <p:cTn dur="500"/>
                                        <p:tgtEl>
                                          <p:spTgt spid="522"/>
                                        </p:tgtEl>
                                      </p:cBhvr>
                                    </p:animEffect>
                                  </p:childTnLst>
                                </p:cTn>
                              </p:par>
                              <p:par>
                                <p:cTn fill="hold" nodeType="withEffect" presetClass="entr" presetID="2" presetSubtype="8">
                                  <p:stCondLst>
                                    <p:cond delay="0"/>
                                  </p:stCondLst>
                                  <p:childTnLst>
                                    <p:set>
                                      <p:cBhvr>
                                        <p:cTn dur="1" fill="hold">
                                          <p:stCondLst>
                                            <p:cond delay="0"/>
                                          </p:stCondLst>
                                        </p:cTn>
                                        <p:tgtEl>
                                          <p:spTgt spid="523"/>
                                        </p:tgtEl>
                                        <p:attrNameLst>
                                          <p:attrName>style.visibility</p:attrName>
                                        </p:attrNameLst>
                                      </p:cBhvr>
                                      <p:to>
                                        <p:strVal val="visible"/>
                                      </p:to>
                                    </p:set>
                                    <p:anim calcmode="lin" valueType="num">
                                      <p:cBhvr additive="base">
                                        <p:cTn dur="500"/>
                                        <p:tgtEl>
                                          <p:spTgt spid="52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par>
                                <p:cTn fill="hold" nodeType="with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500"/>
                                        <p:tgtEl>
                                          <p:spTgt spid="525"/>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par>
                                <p:cTn fill="hold" nodeType="with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5"/>
          <p:cNvSpPr txBox="1"/>
          <p:nvPr>
            <p:ph idx="1" type="body"/>
          </p:nvPr>
        </p:nvSpPr>
        <p:spPr>
          <a:xfrm>
            <a:off x="870650" y="1144200"/>
            <a:ext cx="6919200" cy="35106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[VContainer]</a:t>
            </a:r>
            <a:r>
              <a:rPr lang="en" sz="1100">
                <a:solidFill>
                  <a:schemeClr val="hlink"/>
                </a:solidFill>
              </a:rPr>
              <a:t> (https://vcontainer.hadashikick.jp/) - ultra fast, DI framework with Source Generation support for better results</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[Cloneable]</a:t>
            </a:r>
            <a:r>
              <a:rPr lang="en" sz="1100">
                <a:solidFill>
                  <a:schemeClr val="hlink"/>
                </a:solidFill>
              </a:rPr>
              <a:t> (https://github.com/mostmand/Cloneable) - auto-generated Clone() method.</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[Credfeto.Enumeration.Source.Generation]</a:t>
            </a:r>
            <a:r>
              <a:rPr lang="en" sz="1100">
                <a:solidFill>
                  <a:schemeClr val="hlink"/>
                </a:solidFill>
              </a:rPr>
              <a:t> (https://github.com/credfeto/credfeto-enum-source-generation) - Enum to text generator for enums - generates strongly typed enums for all enums in the assembly, and using EnumText attribute for third party enums. Also includes an analyzer to ensure that all enum usages use the .GetName extension method rather than .ToString.</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[Data Builder Generator]</a:t>
            </a:r>
            <a:r>
              <a:rPr lang="en" sz="1100">
                <a:solidFill>
                  <a:schemeClr val="hlink"/>
                </a:solidFill>
              </a:rPr>
              <a:t> (https://github.com/dasMulli/data-builder-generator) - Generate data builder patterns for your model classes.</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[Generator.Equals]</a:t>
            </a:r>
            <a:r>
              <a:rPr lang="en" sz="1100">
                <a:solidFill>
                  <a:schemeClr val="hlink"/>
                </a:solidFill>
              </a:rPr>
              <a:t> (https://github.com/diegofrata/Generator.Equals) - generates equality and hashing for classes and records, supports a number of strategies for comparing collections and properties.</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[FastGenericNew]</a:t>
            </a:r>
            <a:r>
              <a:rPr lang="en" sz="1100">
                <a:solidFill>
                  <a:schemeClr val="hlink"/>
                </a:solidFill>
              </a:rPr>
              <a:t> (https://github.com/Nyrest/FastGenericNew) - The ultimate fast alternative to Activator.CreateInstance&lt;T&gt; / new T(). Built on SourceGenerator V2 (Incremental Generator).</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[LinqGen]</a:t>
            </a:r>
            <a:r>
              <a:rPr lang="en" sz="1100">
                <a:solidFill>
                  <a:schemeClr val="hlink"/>
                </a:solidFill>
              </a:rPr>
              <a:t> (https://github.com/cathei/LinqGen) - Alloc-free and fast replacement for Linq, with code generation.</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[Mapperly]</a:t>
            </a:r>
            <a:r>
              <a:rPr lang="en" sz="1100">
                <a:solidFill>
                  <a:schemeClr val="hlink"/>
                </a:solidFill>
              </a:rPr>
              <a:t> (https://github.com/riok/mapperly) - A source generator for generating object mappings. </a:t>
            </a:r>
            <a:endParaRPr sz="1100">
              <a:solidFill>
                <a:schemeClr val="hlink"/>
              </a:solidFill>
            </a:endParaRPr>
          </a:p>
          <a:p>
            <a:pPr indent="-298450" lvl="0" marL="457200" rtl="0" algn="l">
              <a:lnSpc>
                <a:spcPct val="100000"/>
              </a:lnSpc>
              <a:spcBef>
                <a:spcPts val="0"/>
              </a:spcBef>
              <a:spcAft>
                <a:spcPts val="0"/>
              </a:spcAft>
              <a:buSzPts val="1100"/>
              <a:buFont typeface="Bitter"/>
              <a:buAutoNum type="arabicPeriod"/>
            </a:pPr>
            <a:r>
              <a:rPr b="1" lang="en" sz="1100">
                <a:solidFill>
                  <a:schemeClr val="hlink"/>
                </a:solidFill>
                <a:latin typeface="Roboto Condensed"/>
                <a:ea typeface="Roboto Condensed"/>
                <a:cs typeface="Roboto Condensed"/>
                <a:sym typeface="Roboto Condensed"/>
              </a:rPr>
              <a:t>[ToString]</a:t>
            </a:r>
            <a:r>
              <a:rPr lang="en" sz="1100">
                <a:solidFill>
                  <a:schemeClr val="hlink"/>
                </a:solidFill>
              </a:rPr>
              <a:t> (https://github.com/Burgyn/MMLib.ToString) - C# source generator for implementing ToString override like record type.</a:t>
            </a:r>
            <a:endParaRPr sz="1100">
              <a:solidFill>
                <a:schemeClr val="hlink"/>
              </a:solidFill>
            </a:endParaRPr>
          </a:p>
          <a:p>
            <a:pPr indent="-292100" lvl="0" marL="457200" rtl="0" algn="l">
              <a:lnSpc>
                <a:spcPct val="100000"/>
              </a:lnSpc>
              <a:spcBef>
                <a:spcPts val="0"/>
              </a:spcBef>
              <a:spcAft>
                <a:spcPts val="0"/>
              </a:spcAft>
              <a:buClr>
                <a:schemeClr val="hlink"/>
              </a:buClr>
              <a:buSzPts val="1000"/>
              <a:buFont typeface="Bitter"/>
              <a:buAutoNum type="arabicPeriod"/>
            </a:pPr>
            <a:r>
              <a:rPr lang="en" sz="1100">
                <a:solidFill>
                  <a:schemeClr val="hlink"/>
                </a:solidFill>
              </a:rPr>
              <a:t>And many more!</a:t>
            </a:r>
            <a:endParaRPr sz="1100">
              <a:solidFill>
                <a:schemeClr val="hlink"/>
              </a:solidFill>
            </a:endParaRPr>
          </a:p>
        </p:txBody>
      </p:sp>
      <p:sp>
        <p:nvSpPr>
          <p:cNvPr id="561" name="Google Shape;561;p65"/>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Other </a:t>
            </a:r>
            <a:r>
              <a:rPr lang="en"/>
              <a:t>Use Cases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6">
            <a:hlinkClick/>
          </p:cNvPr>
          <p:cNvSpPr/>
          <p:nvPr/>
        </p:nvSpPr>
        <p:spPr>
          <a:xfrm>
            <a:off x="7991475" y="463300"/>
            <a:ext cx="620100" cy="617400"/>
          </a:xfrm>
          <a:prstGeom prst="snip2DiagRect">
            <a:avLst>
              <a:gd fmla="val 0" name="adj1"/>
              <a:gd fmla="val 16667" name="adj2"/>
            </a:avLst>
          </a:prstGeom>
          <a:solidFill>
            <a:schemeClr val="accent1"/>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6"/>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568" name="Google Shape;568;p66"/>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04</a:t>
            </a:r>
            <a:endParaRPr/>
          </a:p>
        </p:txBody>
      </p:sp>
      <p:sp>
        <p:nvSpPr>
          <p:cNvPr id="569" name="Google Shape;569;p66"/>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code, yay!</a:t>
            </a:r>
            <a:endParaRPr/>
          </a:p>
        </p:txBody>
      </p:sp>
      <p:cxnSp>
        <p:nvCxnSpPr>
          <p:cNvPr id="570" name="Google Shape;570;p66"/>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grpSp>
        <p:nvGrpSpPr>
          <p:cNvPr id="571" name="Google Shape;571;p66"/>
          <p:cNvGrpSpPr/>
          <p:nvPr/>
        </p:nvGrpSpPr>
        <p:grpSpPr>
          <a:xfrm>
            <a:off x="8119755" y="587017"/>
            <a:ext cx="363548" cy="369974"/>
            <a:chOff x="-40372575" y="3604550"/>
            <a:chExt cx="311150" cy="316650"/>
          </a:xfrm>
        </p:grpSpPr>
        <p:sp>
          <p:nvSpPr>
            <p:cNvPr id="572" name="Google Shape;572;p66"/>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6"/>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6"/>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66"/>
          <p:cNvSpPr/>
          <p:nvPr/>
        </p:nvSpPr>
        <p:spPr>
          <a:xfrm>
            <a:off x="883475" y="-204300"/>
            <a:ext cx="905700" cy="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400"/>
                                        <p:tgtEl>
                                          <p:spTgt spid="56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7"/>
                                        </p:tgtEl>
                                        <p:attrNameLst>
                                          <p:attrName>style.visibility</p:attrName>
                                        </p:attrNameLst>
                                      </p:cBhvr>
                                      <p:to>
                                        <p:strVal val="visible"/>
                                      </p:to>
                                    </p:set>
                                    <p:anim calcmode="lin" valueType="num">
                                      <p:cBhvr additive="base">
                                        <p:cTn dur="600"/>
                                        <p:tgtEl>
                                          <p:spTgt spid="56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70"/>
                                        </p:tgtEl>
                                        <p:attrNameLst>
                                          <p:attrName>style.visibility</p:attrName>
                                        </p:attrNameLst>
                                      </p:cBhvr>
                                      <p:to>
                                        <p:strVal val="visible"/>
                                      </p:to>
                                    </p:set>
                                    <p:anim calcmode="lin" valueType="num">
                                      <p:cBhvr additive="base">
                                        <p:cTn dur="600"/>
                                        <p:tgtEl>
                                          <p:spTgt spid="5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569"/>
                                        </p:tgtEl>
                                        <p:attrNameLst>
                                          <p:attrName>style.visibility</p:attrName>
                                        </p:attrNameLst>
                                      </p:cBhvr>
                                      <p:to>
                                        <p:strVal val="visible"/>
                                      </p:to>
                                    </p:set>
                                    <p:anim calcmode="lin" valueType="num">
                                      <p:cBhvr additive="base">
                                        <p:cTn dur="700"/>
                                        <p:tgtEl>
                                          <p:spTgt spid="5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566"/>
                                        </p:tgtEl>
                                        <p:attrNameLst>
                                          <p:attrName>style.visibility</p:attrName>
                                        </p:attrNameLst>
                                      </p:cBhvr>
                                      <p:to>
                                        <p:strVal val="visible"/>
                                      </p:to>
                                    </p:set>
                                    <p:animEffect filter="fade" transition="in">
                                      <p:cBhvr>
                                        <p:cTn dur="300"/>
                                        <p:tgtEl>
                                          <p:spTgt spid="566"/>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400"/>
                                        <p:tgtEl>
                                          <p:spTgt spid="5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txBox="1"/>
          <p:nvPr>
            <p:ph idx="4294967295" type="ctrTitle"/>
          </p:nvPr>
        </p:nvSpPr>
        <p:spPr>
          <a:xfrm flipH="1">
            <a:off x="1974150" y="1161000"/>
            <a:ext cx="5195700" cy="13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THANKS</a:t>
            </a:r>
            <a:endParaRPr sz="4800"/>
          </a:p>
        </p:txBody>
      </p:sp>
      <p:pic>
        <p:nvPicPr>
          <p:cNvPr id="581" name="Google Shape;581;p67"/>
          <p:cNvPicPr preferRelativeResize="0"/>
          <p:nvPr/>
        </p:nvPicPr>
        <p:blipFill>
          <a:blip r:embed="rId3">
            <a:alphaModFix/>
          </a:blip>
          <a:stretch>
            <a:fillRect/>
          </a:stretch>
        </p:blipFill>
        <p:spPr>
          <a:xfrm>
            <a:off x="3415800" y="2333450"/>
            <a:ext cx="2312400" cy="2312400"/>
          </a:xfrm>
          <a:prstGeom prst="rect">
            <a:avLst/>
          </a:prstGeom>
          <a:noFill/>
          <a:ln>
            <a:noFill/>
          </a:ln>
        </p:spPr>
      </p:pic>
      <p:sp>
        <p:nvSpPr>
          <p:cNvPr id="582" name="Google Shape;582;p67"/>
          <p:cNvSpPr txBox="1"/>
          <p:nvPr/>
        </p:nvSpPr>
        <p:spPr>
          <a:xfrm>
            <a:off x="3772575" y="2366100"/>
            <a:ext cx="1599300" cy="463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lt1"/>
                </a:solidFill>
                <a:latin typeface="Roboto Condensed"/>
                <a:ea typeface="Roboto Condensed"/>
                <a:cs typeface="Roboto Condensed"/>
                <a:sym typeface="Roboto Condensed"/>
              </a:rPr>
              <a:t>Repo &amp; Presentation</a:t>
            </a:r>
            <a:endParaRPr sz="1200">
              <a:solidFill>
                <a:schemeClr val="lt1"/>
              </a:solidFill>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52"/>
          <p:cNvPicPr preferRelativeResize="0"/>
          <p:nvPr/>
        </p:nvPicPr>
        <p:blipFill>
          <a:blip r:embed="rId3">
            <a:alphaModFix amt="49000"/>
          </a:blip>
          <a:stretch>
            <a:fillRect/>
          </a:stretch>
        </p:blipFill>
        <p:spPr>
          <a:xfrm>
            <a:off x="0" y="0"/>
            <a:ext cx="9144000" cy="5143500"/>
          </a:xfrm>
          <a:prstGeom prst="rect">
            <a:avLst/>
          </a:prstGeom>
          <a:noFill/>
          <a:ln>
            <a:noFill/>
          </a:ln>
        </p:spPr>
      </p:pic>
      <p:sp>
        <p:nvSpPr>
          <p:cNvPr id="299" name="Google Shape;299;p52"/>
          <p:cNvSpPr txBox="1"/>
          <p:nvPr>
            <p:ph type="ctrTitle"/>
          </p:nvPr>
        </p:nvSpPr>
        <p:spPr>
          <a:xfrm>
            <a:off x="4549884" y="616925"/>
            <a:ext cx="3559800" cy="780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Yuri Sokolov</a:t>
            </a:r>
            <a:endParaRPr/>
          </a:p>
        </p:txBody>
      </p:sp>
      <p:pic>
        <p:nvPicPr>
          <p:cNvPr id="300" name="Google Shape;300;p52"/>
          <p:cNvPicPr preferRelativeResize="0"/>
          <p:nvPr/>
        </p:nvPicPr>
        <p:blipFill rotWithShape="1">
          <a:blip r:embed="rId4">
            <a:alphaModFix/>
          </a:blip>
          <a:srcRect b="46666" l="0" r="71770" t="0"/>
          <a:stretch/>
        </p:blipFill>
        <p:spPr>
          <a:xfrm>
            <a:off x="-1234725" y="-800925"/>
            <a:ext cx="2581275" cy="2743199"/>
          </a:xfrm>
          <a:prstGeom prst="rect">
            <a:avLst/>
          </a:prstGeom>
          <a:noFill/>
          <a:ln>
            <a:noFill/>
          </a:ln>
        </p:spPr>
      </p:pic>
      <p:pic>
        <p:nvPicPr>
          <p:cNvPr id="301" name="Google Shape;301;p52"/>
          <p:cNvPicPr preferRelativeResize="0"/>
          <p:nvPr/>
        </p:nvPicPr>
        <p:blipFill rotWithShape="1">
          <a:blip r:embed="rId5">
            <a:alphaModFix/>
          </a:blip>
          <a:srcRect b="1587" l="835" r="51415" t="1587"/>
          <a:stretch/>
        </p:blipFill>
        <p:spPr>
          <a:xfrm>
            <a:off x="1192950" y="959700"/>
            <a:ext cx="2826600" cy="3224100"/>
          </a:xfrm>
          <a:prstGeom prst="snip2DiagRect">
            <a:avLst>
              <a:gd fmla="val 0" name="adj1"/>
              <a:gd fmla="val 16667" name="adj2"/>
            </a:avLst>
          </a:prstGeom>
          <a:noFill/>
          <a:ln cap="flat" cmpd="sng" w="9525">
            <a:solidFill>
              <a:schemeClr val="accent4"/>
            </a:solidFill>
            <a:prstDash val="solid"/>
            <a:round/>
            <a:headEnd len="sm" w="sm" type="none"/>
            <a:tailEnd len="sm" w="sm" type="none"/>
          </a:ln>
        </p:spPr>
      </p:pic>
      <p:pic>
        <p:nvPicPr>
          <p:cNvPr id="302" name="Google Shape;302;p52"/>
          <p:cNvPicPr preferRelativeResize="0"/>
          <p:nvPr/>
        </p:nvPicPr>
        <p:blipFill>
          <a:blip r:embed="rId6">
            <a:alphaModFix/>
          </a:blip>
          <a:stretch>
            <a:fillRect/>
          </a:stretch>
        </p:blipFill>
        <p:spPr>
          <a:xfrm>
            <a:off x="5091000" y="2946676"/>
            <a:ext cx="1170048" cy="1170048"/>
          </a:xfrm>
          <a:prstGeom prst="rect">
            <a:avLst/>
          </a:prstGeom>
          <a:noFill/>
          <a:ln>
            <a:noFill/>
          </a:ln>
        </p:spPr>
      </p:pic>
      <p:pic>
        <p:nvPicPr>
          <p:cNvPr id="303" name="Google Shape;303;p52"/>
          <p:cNvPicPr preferRelativeResize="0"/>
          <p:nvPr/>
        </p:nvPicPr>
        <p:blipFill>
          <a:blip r:embed="rId7">
            <a:alphaModFix/>
          </a:blip>
          <a:stretch>
            <a:fillRect/>
          </a:stretch>
        </p:blipFill>
        <p:spPr>
          <a:xfrm>
            <a:off x="381012" y="4459550"/>
            <a:ext cx="1855334" cy="490100"/>
          </a:xfrm>
          <a:prstGeom prst="rect">
            <a:avLst/>
          </a:prstGeom>
          <a:noFill/>
          <a:ln>
            <a:noFill/>
          </a:ln>
        </p:spPr>
      </p:pic>
      <p:pic>
        <p:nvPicPr>
          <p:cNvPr id="304" name="Google Shape;304;p52"/>
          <p:cNvPicPr preferRelativeResize="0"/>
          <p:nvPr/>
        </p:nvPicPr>
        <p:blipFill>
          <a:blip r:embed="rId8">
            <a:alphaModFix/>
          </a:blip>
          <a:stretch>
            <a:fillRect/>
          </a:stretch>
        </p:blipFill>
        <p:spPr>
          <a:xfrm>
            <a:off x="6271488" y="4459551"/>
            <a:ext cx="2567711" cy="490100"/>
          </a:xfrm>
          <a:prstGeom prst="rect">
            <a:avLst/>
          </a:prstGeom>
          <a:noFill/>
          <a:ln>
            <a:noFill/>
          </a:ln>
        </p:spPr>
      </p:pic>
      <p:pic>
        <p:nvPicPr>
          <p:cNvPr id="305" name="Google Shape;305;p52"/>
          <p:cNvPicPr preferRelativeResize="0"/>
          <p:nvPr/>
        </p:nvPicPr>
        <p:blipFill>
          <a:blip r:embed="rId9">
            <a:alphaModFix/>
          </a:blip>
          <a:stretch>
            <a:fillRect/>
          </a:stretch>
        </p:blipFill>
        <p:spPr>
          <a:xfrm>
            <a:off x="3469925" y="4350850"/>
            <a:ext cx="2204150" cy="707500"/>
          </a:xfrm>
          <a:prstGeom prst="rect">
            <a:avLst/>
          </a:prstGeom>
          <a:noFill/>
          <a:ln>
            <a:noFill/>
          </a:ln>
        </p:spPr>
      </p:pic>
      <p:grpSp>
        <p:nvGrpSpPr>
          <p:cNvPr id="306" name="Google Shape;306;p52"/>
          <p:cNvGrpSpPr/>
          <p:nvPr/>
        </p:nvGrpSpPr>
        <p:grpSpPr>
          <a:xfrm>
            <a:off x="4019550" y="1397514"/>
            <a:ext cx="4090113" cy="459666"/>
            <a:chOff x="0" y="1259450"/>
            <a:chExt cx="4810200" cy="1003200"/>
          </a:xfrm>
        </p:grpSpPr>
        <p:sp>
          <p:nvSpPr>
            <p:cNvPr id="307" name="Google Shape;307;p52"/>
            <p:cNvSpPr/>
            <p:nvPr/>
          </p:nvSpPr>
          <p:spPr>
            <a:xfrm>
              <a:off x="720000" y="1259450"/>
              <a:ext cx="4090200" cy="100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Professional Developer since </a:t>
              </a:r>
              <a:r>
                <a:rPr b="1" lang="en">
                  <a:solidFill>
                    <a:schemeClr val="dk1"/>
                  </a:solidFill>
                </a:rPr>
                <a:t>2012</a:t>
              </a:r>
              <a:endParaRPr b="1">
                <a:solidFill>
                  <a:schemeClr val="dk1"/>
                </a:solidFill>
              </a:endParaRPr>
            </a:p>
          </p:txBody>
        </p:sp>
        <p:cxnSp>
          <p:nvCxnSpPr>
            <p:cNvPr id="308" name="Google Shape;308;p52"/>
            <p:cNvCxnSpPr>
              <a:stCxn id="307" idx="2"/>
            </p:cNvCxnSpPr>
            <p:nvPr/>
          </p:nvCxnSpPr>
          <p:spPr>
            <a:xfrm rot="10800000">
              <a:off x="0" y="1761050"/>
              <a:ext cx="720000" cy="0"/>
            </a:xfrm>
            <a:prstGeom prst="straightConnector1">
              <a:avLst/>
            </a:prstGeom>
            <a:noFill/>
            <a:ln cap="flat" cmpd="sng" w="9525">
              <a:solidFill>
                <a:schemeClr val="dk2"/>
              </a:solidFill>
              <a:prstDash val="solid"/>
              <a:round/>
              <a:headEnd len="med" w="med" type="none"/>
              <a:tailEnd len="med" w="med" type="none"/>
            </a:ln>
          </p:spPr>
        </p:cxnSp>
      </p:grpSp>
      <p:grpSp>
        <p:nvGrpSpPr>
          <p:cNvPr id="309" name="Google Shape;309;p52"/>
          <p:cNvGrpSpPr/>
          <p:nvPr/>
        </p:nvGrpSpPr>
        <p:grpSpPr>
          <a:xfrm>
            <a:off x="4019550" y="1942264"/>
            <a:ext cx="4090113" cy="459666"/>
            <a:chOff x="0" y="1259450"/>
            <a:chExt cx="4810200" cy="1003200"/>
          </a:xfrm>
        </p:grpSpPr>
        <p:sp>
          <p:nvSpPr>
            <p:cNvPr id="310" name="Google Shape;310;p52"/>
            <p:cNvSpPr/>
            <p:nvPr/>
          </p:nvSpPr>
          <p:spPr>
            <a:xfrm>
              <a:off x="720000" y="1259450"/>
              <a:ext cx="4090200" cy="100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Game</a:t>
              </a:r>
              <a:r>
                <a:rPr lang="en">
                  <a:solidFill>
                    <a:schemeClr val="dk1"/>
                  </a:solidFill>
                </a:rPr>
                <a:t> Developer since </a:t>
              </a:r>
              <a:r>
                <a:rPr b="1" lang="en">
                  <a:solidFill>
                    <a:schemeClr val="dk1"/>
                  </a:solidFill>
                </a:rPr>
                <a:t>2017</a:t>
              </a:r>
              <a:endParaRPr b="1">
                <a:solidFill>
                  <a:schemeClr val="dk1"/>
                </a:solidFill>
              </a:endParaRPr>
            </a:p>
          </p:txBody>
        </p:sp>
        <p:cxnSp>
          <p:nvCxnSpPr>
            <p:cNvPr id="311" name="Google Shape;311;p52"/>
            <p:cNvCxnSpPr>
              <a:stCxn id="310" idx="2"/>
            </p:cNvCxnSpPr>
            <p:nvPr/>
          </p:nvCxnSpPr>
          <p:spPr>
            <a:xfrm rot="10800000">
              <a:off x="0" y="1761050"/>
              <a:ext cx="720000" cy="0"/>
            </a:xfrm>
            <a:prstGeom prst="straightConnector1">
              <a:avLst/>
            </a:prstGeom>
            <a:noFill/>
            <a:ln cap="flat" cmpd="sng" w="9525">
              <a:solidFill>
                <a:schemeClr val="dk2"/>
              </a:solidFill>
              <a:prstDash val="solid"/>
              <a:round/>
              <a:headEnd len="med" w="med" type="none"/>
              <a:tailEnd len="med" w="med" type="none"/>
            </a:ln>
          </p:spPr>
        </p:cxnSp>
      </p:grpSp>
      <p:grpSp>
        <p:nvGrpSpPr>
          <p:cNvPr id="312" name="Google Shape;312;p52"/>
          <p:cNvGrpSpPr/>
          <p:nvPr/>
        </p:nvGrpSpPr>
        <p:grpSpPr>
          <a:xfrm>
            <a:off x="4019550" y="2487014"/>
            <a:ext cx="4090113" cy="459666"/>
            <a:chOff x="0" y="1259450"/>
            <a:chExt cx="4810200" cy="1003200"/>
          </a:xfrm>
        </p:grpSpPr>
        <p:sp>
          <p:nvSpPr>
            <p:cNvPr id="313" name="Google Shape;313;p52"/>
            <p:cNvSpPr/>
            <p:nvPr/>
          </p:nvSpPr>
          <p:spPr>
            <a:xfrm>
              <a:off x="720000" y="1259450"/>
              <a:ext cx="4090200" cy="1003200"/>
            </a:xfrm>
            <a:prstGeom prst="snip2DiagRect">
              <a:avLst>
                <a:gd fmla="val 0" name="adj1"/>
                <a:gd fmla="val 16667" name="adj2"/>
              </a:avLst>
            </a:prstGeom>
            <a:no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Gamedev Podcast Co-Host since 2022</a:t>
              </a:r>
              <a:endParaRPr b="1">
                <a:solidFill>
                  <a:schemeClr val="dk1"/>
                </a:solidFill>
              </a:endParaRPr>
            </a:p>
          </p:txBody>
        </p:sp>
        <p:cxnSp>
          <p:nvCxnSpPr>
            <p:cNvPr id="314" name="Google Shape;314;p52"/>
            <p:cNvCxnSpPr>
              <a:stCxn id="313" idx="2"/>
            </p:cNvCxnSpPr>
            <p:nvPr/>
          </p:nvCxnSpPr>
          <p:spPr>
            <a:xfrm rot="10800000">
              <a:off x="0" y="1761050"/>
              <a:ext cx="720000" cy="0"/>
            </a:xfrm>
            <a:prstGeom prst="straightConnector1">
              <a:avLst/>
            </a:prstGeom>
            <a:noFill/>
            <a:ln cap="flat" cmpd="sng" w="9525">
              <a:solidFill>
                <a:schemeClr val="dk2"/>
              </a:solidFill>
              <a:prstDash val="solid"/>
              <a:round/>
              <a:headEnd len="med" w="med" type="none"/>
              <a:tailEnd len="med" w="med" type="none"/>
            </a:ln>
          </p:spPr>
        </p:cxnSp>
      </p:grpSp>
      <p:sp>
        <p:nvSpPr>
          <p:cNvPr id="315" name="Google Shape;315;p52"/>
          <p:cNvSpPr/>
          <p:nvPr/>
        </p:nvSpPr>
        <p:spPr>
          <a:xfrm>
            <a:off x="1275775" y="-405175"/>
            <a:ext cx="6570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pic>
        <p:nvPicPr>
          <p:cNvPr id="316" name="Google Shape;316;p52"/>
          <p:cNvPicPr preferRelativeResize="0"/>
          <p:nvPr/>
        </p:nvPicPr>
        <p:blipFill>
          <a:blip r:embed="rId10">
            <a:alphaModFix/>
          </a:blip>
          <a:stretch>
            <a:fillRect/>
          </a:stretch>
        </p:blipFill>
        <p:spPr>
          <a:xfrm>
            <a:off x="6542438" y="3141397"/>
            <a:ext cx="780580" cy="7806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300"/>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
                                        <p:tgtEl>
                                          <p:spTgt spid="315"/>
                                        </p:tgtEl>
                                      </p:cBhvr>
                                    </p:animEffect>
                                  </p:childTnLst>
                                </p:cTn>
                              </p:par>
                            </p:childTnLst>
                          </p:cTn>
                        </p:par>
                        <p:par>
                          <p:cTn fill="hold">
                            <p:stCondLst>
                              <p:cond delay="30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300"/>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
                                        <p:tgtEl>
                                          <p:spTgt spid="315"/>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306"/>
                                        </p:tgtEl>
                                        <p:attrNameLst>
                                          <p:attrName>style.visibility</p:attrName>
                                        </p:attrNameLst>
                                      </p:cBhvr>
                                      <p:to>
                                        <p:strVal val="visible"/>
                                      </p:to>
                                    </p:set>
                                    <p:animEffect filter="fade" transition="in">
                                      <p:cBhvr>
                                        <p:cTn dur="300"/>
                                        <p:tgtEl>
                                          <p:spTgt spid="306"/>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
                                        <p:tgtEl>
                                          <p:spTgt spid="315"/>
                                        </p:tgtEl>
                                      </p:cBhvr>
                                    </p:animEffec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300"/>
                                        <p:tgtEl>
                                          <p:spTgt spid="309"/>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
                                        <p:tgtEl>
                                          <p:spTgt spid="315"/>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12"/>
                                        </p:tgtEl>
                                        <p:attrNameLst>
                                          <p:attrName>style.visibility</p:attrName>
                                        </p:attrNameLst>
                                      </p:cBhvr>
                                      <p:to>
                                        <p:strVal val="visible"/>
                                      </p:to>
                                    </p:set>
                                    <p:animEffect filter="fade" transition="in">
                                      <p:cBhvr>
                                        <p:cTn dur="300"/>
                                        <p:tgtEl>
                                          <p:spTgt spid="312"/>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
                                        <p:tgtEl>
                                          <p:spTgt spid="31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300"/>
                                        <p:tgtEl>
                                          <p:spTgt spid="302"/>
                                        </p:tgtEl>
                                      </p:cBhvr>
                                    </p:animEffect>
                                  </p:childTnLst>
                                </p:cTn>
                              </p:par>
                              <p:par>
                                <p:cTn fill="hold" nodeType="with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300"/>
                                        <p:tgtEl>
                                          <p:spTgt spid="316"/>
                                        </p:tgtEl>
                                      </p:cBhvr>
                                    </p:animEffect>
                                  </p:childTnLst>
                                </p:cTn>
                              </p:par>
                            </p:childTnLst>
                          </p:cTn>
                        </p:par>
                        <p:par>
                          <p:cTn fill="hold">
                            <p:stCondLst>
                              <p:cond delay="1800"/>
                            </p:stCondLst>
                            <p:childTnLst>
                              <p:par>
                                <p:cTn fill="hold" nodeType="afterEffect" presetClass="entr" presetID="2" presetSubtype="8">
                                  <p:stCondLst>
                                    <p:cond delay="0"/>
                                  </p:stCondLst>
                                  <p:childTnLst>
                                    <p:set>
                                      <p:cBhvr>
                                        <p:cTn dur="1" fill="hold">
                                          <p:stCondLst>
                                            <p:cond delay="0"/>
                                          </p:stCondLst>
                                        </p:cTn>
                                        <p:tgtEl>
                                          <p:spTgt spid="303"/>
                                        </p:tgtEl>
                                        <p:attrNameLst>
                                          <p:attrName>style.visibility</p:attrName>
                                        </p:attrNameLst>
                                      </p:cBhvr>
                                      <p:to>
                                        <p:strVal val="visible"/>
                                      </p:to>
                                    </p:set>
                                    <p:anim calcmode="lin" valueType="num">
                                      <p:cBhvr additive="base">
                                        <p:cTn dur="800"/>
                                        <p:tgtEl>
                                          <p:spTgt spid="3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4">
                                  <p:stCondLst>
                                    <p:cond delay="0"/>
                                  </p:stCondLst>
                                  <p:childTnLst>
                                    <p:set>
                                      <p:cBhvr>
                                        <p:cTn dur="1" fill="hold">
                                          <p:stCondLst>
                                            <p:cond delay="0"/>
                                          </p:stCondLst>
                                        </p:cTn>
                                        <p:tgtEl>
                                          <p:spTgt spid="305"/>
                                        </p:tgtEl>
                                        <p:attrNameLst>
                                          <p:attrName>style.visibility</p:attrName>
                                        </p:attrNameLst>
                                      </p:cBhvr>
                                      <p:to>
                                        <p:strVal val="visible"/>
                                      </p:to>
                                    </p:set>
                                    <p:anim calcmode="lin" valueType="num">
                                      <p:cBhvr additive="base">
                                        <p:cTn dur="800"/>
                                        <p:tgtEl>
                                          <p:spTgt spid="30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800"/>
                                        <p:tgtEl>
                                          <p:spTgt spid="30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3">
            <a:hlinkClick/>
          </p:cNvPr>
          <p:cNvSpPr/>
          <p:nvPr/>
        </p:nvSpPr>
        <p:spPr>
          <a:xfrm>
            <a:off x="7991475" y="463300"/>
            <a:ext cx="620100" cy="617400"/>
          </a:xfrm>
          <a:prstGeom prst="snip2DiagRect">
            <a:avLst>
              <a:gd fmla="val 0" name="adj1"/>
              <a:gd fmla="val 16667" name="adj2"/>
            </a:avLst>
          </a:prstGeom>
          <a:solidFill>
            <a:schemeClr val="accent1"/>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3"/>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DEMONSTRATION</a:t>
            </a:r>
            <a:endParaRPr/>
          </a:p>
        </p:txBody>
      </p:sp>
      <p:sp>
        <p:nvSpPr>
          <p:cNvPr id="323" name="Google Shape;323;p53"/>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00</a:t>
            </a:r>
            <a:endParaRPr/>
          </a:p>
        </p:txBody>
      </p:sp>
      <p:sp>
        <p:nvSpPr>
          <p:cNvPr id="324" name="Google Shape;324;p53"/>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look into what source generators can do</a:t>
            </a:r>
            <a:endParaRPr/>
          </a:p>
        </p:txBody>
      </p:sp>
      <p:cxnSp>
        <p:nvCxnSpPr>
          <p:cNvPr id="325" name="Google Shape;325;p53"/>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grpSp>
        <p:nvGrpSpPr>
          <p:cNvPr id="326" name="Google Shape;326;p53"/>
          <p:cNvGrpSpPr/>
          <p:nvPr/>
        </p:nvGrpSpPr>
        <p:grpSpPr>
          <a:xfrm>
            <a:off x="8119755" y="587017"/>
            <a:ext cx="363548" cy="369974"/>
            <a:chOff x="-40372575" y="3604550"/>
            <a:chExt cx="311150" cy="316650"/>
          </a:xfrm>
        </p:grpSpPr>
        <p:sp>
          <p:nvSpPr>
            <p:cNvPr id="327" name="Google Shape;327;p5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0" name="Google Shape;330;p53"/>
          <p:cNvSpPr/>
          <p:nvPr/>
        </p:nvSpPr>
        <p:spPr>
          <a:xfrm>
            <a:off x="883475" y="-204300"/>
            <a:ext cx="905700" cy="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23"/>
                                        </p:tgtEl>
                                        <p:attrNameLst>
                                          <p:attrName>style.visibility</p:attrName>
                                        </p:attrNameLst>
                                      </p:cBhvr>
                                      <p:to>
                                        <p:strVal val="visible"/>
                                      </p:to>
                                    </p:set>
                                    <p:anim calcmode="lin" valueType="num">
                                      <p:cBhvr additive="base">
                                        <p:cTn dur="400"/>
                                        <p:tgtEl>
                                          <p:spTgt spid="32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600"/>
                                        <p:tgtEl>
                                          <p:spTgt spid="32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5"/>
                                        </p:tgtEl>
                                        <p:attrNameLst>
                                          <p:attrName>style.visibility</p:attrName>
                                        </p:attrNameLst>
                                      </p:cBhvr>
                                      <p:to>
                                        <p:strVal val="visible"/>
                                      </p:to>
                                    </p:set>
                                    <p:anim calcmode="lin" valueType="num">
                                      <p:cBhvr additive="base">
                                        <p:cTn dur="600"/>
                                        <p:tgtEl>
                                          <p:spTgt spid="32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24"/>
                                        </p:tgtEl>
                                        <p:attrNameLst>
                                          <p:attrName>style.visibility</p:attrName>
                                        </p:attrNameLst>
                                      </p:cBhvr>
                                      <p:to>
                                        <p:strVal val="visible"/>
                                      </p:to>
                                    </p:set>
                                    <p:anim calcmode="lin" valueType="num">
                                      <p:cBhvr additive="base">
                                        <p:cTn dur="700"/>
                                        <p:tgtEl>
                                          <p:spTgt spid="32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300"/>
                                        <p:tgtEl>
                                          <p:spTgt spid="321"/>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400"/>
                                        <p:tgtEl>
                                          <p:spTgt spid="3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4"/>
          <p:cNvSpPr txBox="1"/>
          <p:nvPr>
            <p:ph type="ctrTitle"/>
          </p:nvPr>
        </p:nvSpPr>
        <p:spPr>
          <a:xfrm flipH="1">
            <a:off x="2747779" y="2635675"/>
            <a:ext cx="5195700" cy="192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ROSLYN</a:t>
            </a:r>
            <a:endParaRPr/>
          </a:p>
        </p:txBody>
      </p:sp>
      <p:sp>
        <p:nvSpPr>
          <p:cNvPr id="336" name="Google Shape;336;p54"/>
          <p:cNvSpPr txBox="1"/>
          <p:nvPr>
            <p:ph idx="1" type="subTitle"/>
          </p:nvPr>
        </p:nvSpPr>
        <p:spPr>
          <a:xfrm>
            <a:off x="3718579" y="4030481"/>
            <a:ext cx="4224900" cy="536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Condensed"/>
                <a:ea typeface="Roboto Condensed"/>
                <a:cs typeface="Roboto Condensed"/>
                <a:sym typeface="Roboto Condensed"/>
              </a:rPr>
              <a:t>.NET </a:t>
            </a:r>
            <a:r>
              <a:rPr lang="en"/>
              <a:t>Compiler Platform</a:t>
            </a:r>
            <a:endParaRPr/>
          </a:p>
        </p:txBody>
      </p:sp>
      <p:sp>
        <p:nvSpPr>
          <p:cNvPr id="337" name="Google Shape;337;p54"/>
          <p:cNvSpPr txBox="1"/>
          <p:nvPr>
            <p:ph idx="2" type="title"/>
          </p:nvPr>
        </p:nvSpPr>
        <p:spPr>
          <a:xfrm flipH="1">
            <a:off x="4964179" y="2323850"/>
            <a:ext cx="2979300" cy="754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338" name="Google Shape;338;p54"/>
          <p:cNvCxnSpPr/>
          <p:nvPr/>
        </p:nvCxnSpPr>
        <p:spPr>
          <a:xfrm>
            <a:off x="7578325" y="4028400"/>
            <a:ext cx="1565700" cy="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54">
            <a:hlinkClick/>
          </p:cNvPr>
          <p:cNvSpPr/>
          <p:nvPr/>
        </p:nvSpPr>
        <p:spPr>
          <a:xfrm>
            <a:off x="7991475" y="463300"/>
            <a:ext cx="620100" cy="617400"/>
          </a:xfrm>
          <a:prstGeom prst="snip2DiagRect">
            <a:avLst>
              <a:gd fmla="val 0" name="adj1"/>
              <a:gd fmla="val 16667" name="adj2"/>
            </a:avLst>
          </a:prstGeom>
          <a:solidFill>
            <a:schemeClr val="accent1"/>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54"/>
          <p:cNvGrpSpPr/>
          <p:nvPr/>
        </p:nvGrpSpPr>
        <p:grpSpPr>
          <a:xfrm>
            <a:off x="8053551" y="523375"/>
            <a:ext cx="495950" cy="497250"/>
            <a:chOff x="3867550" y="3979250"/>
            <a:chExt cx="495950" cy="497250"/>
          </a:xfrm>
        </p:grpSpPr>
        <p:sp>
          <p:nvSpPr>
            <p:cNvPr id="341" name="Google Shape;341;p54"/>
            <p:cNvSpPr/>
            <p:nvPr/>
          </p:nvSpPr>
          <p:spPr>
            <a:xfrm>
              <a:off x="3963850" y="3979250"/>
              <a:ext cx="303325" cy="254075"/>
            </a:xfrm>
            <a:custGeom>
              <a:rect b="b" l="l" r="r" t="t"/>
              <a:pathLst>
                <a:path extrusionOk="0" h="10163" w="12133">
                  <a:moveTo>
                    <a:pt x="1814" y="0"/>
                  </a:moveTo>
                  <a:lnTo>
                    <a:pt x="1814" y="7043"/>
                  </a:lnTo>
                  <a:lnTo>
                    <a:pt x="5457" y="7043"/>
                  </a:lnTo>
                  <a:lnTo>
                    <a:pt x="5457" y="8054"/>
                  </a:lnTo>
                  <a:lnTo>
                    <a:pt x="1" y="8054"/>
                  </a:lnTo>
                  <a:lnTo>
                    <a:pt x="1" y="10163"/>
                  </a:lnTo>
                  <a:cubicBezTo>
                    <a:pt x="158" y="10093"/>
                    <a:pt x="297" y="10093"/>
                    <a:pt x="436" y="10093"/>
                  </a:cubicBezTo>
                  <a:cubicBezTo>
                    <a:pt x="733" y="10093"/>
                    <a:pt x="942" y="10163"/>
                    <a:pt x="1169" y="10163"/>
                  </a:cubicBezTo>
                  <a:lnTo>
                    <a:pt x="1169" y="9221"/>
                  </a:lnTo>
                  <a:lnTo>
                    <a:pt x="10965" y="9221"/>
                  </a:lnTo>
                  <a:lnTo>
                    <a:pt x="10965" y="10163"/>
                  </a:lnTo>
                  <a:cubicBezTo>
                    <a:pt x="11192" y="10163"/>
                    <a:pt x="11401" y="10093"/>
                    <a:pt x="11697" y="10093"/>
                  </a:cubicBezTo>
                  <a:cubicBezTo>
                    <a:pt x="11837" y="10093"/>
                    <a:pt x="11993" y="10093"/>
                    <a:pt x="12133" y="10163"/>
                  </a:cubicBezTo>
                  <a:lnTo>
                    <a:pt x="12133" y="8054"/>
                  </a:lnTo>
                  <a:lnTo>
                    <a:pt x="6694" y="8054"/>
                  </a:lnTo>
                  <a:lnTo>
                    <a:pt x="6694" y="7043"/>
                  </a:lnTo>
                  <a:lnTo>
                    <a:pt x="10320" y="7043"/>
                  </a:lnTo>
                  <a:lnTo>
                    <a:pt x="10320" y="1011"/>
                  </a:lnTo>
                  <a:lnTo>
                    <a:pt x="5892" y="1011"/>
                  </a:lnTo>
                  <a:lnTo>
                    <a:pt x="5387" y="0"/>
                  </a:ln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4"/>
            <p:cNvSpPr/>
            <p:nvPr/>
          </p:nvSpPr>
          <p:spPr>
            <a:xfrm>
              <a:off x="3867550" y="4260750"/>
              <a:ext cx="216175" cy="174350"/>
            </a:xfrm>
            <a:custGeom>
              <a:rect b="b" l="l" r="r" t="t"/>
              <a:pathLst>
                <a:path extrusionOk="0" h="6974" w="8647">
                  <a:moveTo>
                    <a:pt x="4288" y="1"/>
                  </a:moveTo>
                  <a:cubicBezTo>
                    <a:pt x="1900" y="1"/>
                    <a:pt x="0" y="1884"/>
                    <a:pt x="0" y="4272"/>
                  </a:cubicBezTo>
                  <a:cubicBezTo>
                    <a:pt x="0" y="5300"/>
                    <a:pt x="366" y="6241"/>
                    <a:pt x="959" y="6973"/>
                  </a:cubicBezTo>
                  <a:cubicBezTo>
                    <a:pt x="1099" y="5875"/>
                    <a:pt x="1831" y="4934"/>
                    <a:pt x="2772" y="4498"/>
                  </a:cubicBezTo>
                  <a:cubicBezTo>
                    <a:pt x="2476" y="4132"/>
                    <a:pt x="2336" y="3696"/>
                    <a:pt x="2336" y="3191"/>
                  </a:cubicBezTo>
                  <a:cubicBezTo>
                    <a:pt x="2336" y="2093"/>
                    <a:pt x="3208" y="1221"/>
                    <a:pt x="4358" y="1221"/>
                  </a:cubicBezTo>
                  <a:cubicBezTo>
                    <a:pt x="5456" y="1221"/>
                    <a:pt x="6328" y="2093"/>
                    <a:pt x="6328" y="3191"/>
                  </a:cubicBezTo>
                  <a:cubicBezTo>
                    <a:pt x="6328" y="3696"/>
                    <a:pt x="6188" y="4132"/>
                    <a:pt x="5892" y="4428"/>
                  </a:cubicBezTo>
                  <a:cubicBezTo>
                    <a:pt x="6833" y="4934"/>
                    <a:pt x="7566" y="5806"/>
                    <a:pt x="7775" y="6886"/>
                  </a:cubicBezTo>
                  <a:cubicBezTo>
                    <a:pt x="8280" y="6172"/>
                    <a:pt x="8646" y="5300"/>
                    <a:pt x="8646" y="4272"/>
                  </a:cubicBezTo>
                  <a:cubicBezTo>
                    <a:pt x="8646" y="1884"/>
                    <a:pt x="6694" y="1"/>
                    <a:pt x="4288"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4"/>
            <p:cNvSpPr/>
            <p:nvPr/>
          </p:nvSpPr>
          <p:spPr>
            <a:xfrm>
              <a:off x="3918525" y="4393250"/>
              <a:ext cx="114650" cy="83250"/>
            </a:xfrm>
            <a:custGeom>
              <a:rect b="b" l="l" r="r" t="t"/>
              <a:pathLst>
                <a:path extrusionOk="0" h="3330" w="4586">
                  <a:moveTo>
                    <a:pt x="2249" y="0"/>
                  </a:moveTo>
                  <a:cubicBezTo>
                    <a:pt x="1012" y="0"/>
                    <a:pt x="1" y="941"/>
                    <a:pt x="1" y="2179"/>
                  </a:cubicBezTo>
                  <a:lnTo>
                    <a:pt x="1" y="2684"/>
                  </a:lnTo>
                  <a:cubicBezTo>
                    <a:pt x="663" y="3050"/>
                    <a:pt x="1448" y="3329"/>
                    <a:pt x="2249" y="3329"/>
                  </a:cubicBezTo>
                  <a:cubicBezTo>
                    <a:pt x="3121" y="3329"/>
                    <a:pt x="3923" y="3050"/>
                    <a:pt x="4585" y="2615"/>
                  </a:cubicBezTo>
                  <a:lnTo>
                    <a:pt x="4585" y="2179"/>
                  </a:lnTo>
                  <a:cubicBezTo>
                    <a:pt x="4585" y="941"/>
                    <a:pt x="3627" y="0"/>
                    <a:pt x="2406"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4"/>
            <p:cNvSpPr/>
            <p:nvPr/>
          </p:nvSpPr>
          <p:spPr>
            <a:xfrm>
              <a:off x="3954700" y="4320475"/>
              <a:ext cx="41875" cy="41850"/>
            </a:xfrm>
            <a:custGeom>
              <a:rect b="b" l="l" r="r" t="t"/>
              <a:pathLst>
                <a:path extrusionOk="0" h="1674" w="1675">
                  <a:moveTo>
                    <a:pt x="872" y="0"/>
                  </a:moveTo>
                  <a:cubicBezTo>
                    <a:pt x="367" y="0"/>
                    <a:pt x="1" y="366"/>
                    <a:pt x="1" y="802"/>
                  </a:cubicBezTo>
                  <a:cubicBezTo>
                    <a:pt x="1" y="1307"/>
                    <a:pt x="367" y="1673"/>
                    <a:pt x="872" y="1673"/>
                  </a:cubicBezTo>
                  <a:cubicBezTo>
                    <a:pt x="1308" y="1673"/>
                    <a:pt x="1674" y="1307"/>
                    <a:pt x="1674" y="802"/>
                  </a:cubicBezTo>
                  <a:cubicBezTo>
                    <a:pt x="1674" y="366"/>
                    <a:pt x="1308" y="0"/>
                    <a:pt x="872" y="0"/>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4"/>
            <p:cNvSpPr/>
            <p:nvPr/>
          </p:nvSpPr>
          <p:spPr>
            <a:xfrm>
              <a:off x="4147325" y="4260750"/>
              <a:ext cx="216175" cy="215750"/>
            </a:xfrm>
            <a:custGeom>
              <a:rect b="b" l="l" r="r" t="t"/>
              <a:pathLst>
                <a:path extrusionOk="0" h="8630" w="8647">
                  <a:moveTo>
                    <a:pt x="4933" y="1884"/>
                  </a:moveTo>
                  <a:lnTo>
                    <a:pt x="4933" y="2459"/>
                  </a:lnTo>
                  <a:cubicBezTo>
                    <a:pt x="5020" y="2528"/>
                    <a:pt x="5160" y="2528"/>
                    <a:pt x="5230" y="2616"/>
                  </a:cubicBezTo>
                  <a:lnTo>
                    <a:pt x="5596" y="2180"/>
                  </a:lnTo>
                  <a:lnTo>
                    <a:pt x="6467" y="3051"/>
                  </a:lnTo>
                  <a:lnTo>
                    <a:pt x="6031" y="3400"/>
                  </a:lnTo>
                  <a:cubicBezTo>
                    <a:pt x="6101" y="3487"/>
                    <a:pt x="6101" y="3627"/>
                    <a:pt x="6171" y="3696"/>
                  </a:cubicBezTo>
                  <a:lnTo>
                    <a:pt x="6764" y="3696"/>
                  </a:lnTo>
                  <a:lnTo>
                    <a:pt x="6764" y="4864"/>
                  </a:lnTo>
                  <a:lnTo>
                    <a:pt x="6171" y="4864"/>
                  </a:lnTo>
                  <a:cubicBezTo>
                    <a:pt x="6101" y="5004"/>
                    <a:pt x="6101" y="5073"/>
                    <a:pt x="6031" y="5143"/>
                  </a:cubicBezTo>
                  <a:lnTo>
                    <a:pt x="6467" y="5579"/>
                  </a:lnTo>
                  <a:lnTo>
                    <a:pt x="5596" y="6381"/>
                  </a:lnTo>
                  <a:lnTo>
                    <a:pt x="5230" y="6015"/>
                  </a:lnTo>
                  <a:cubicBezTo>
                    <a:pt x="5160" y="6015"/>
                    <a:pt x="5020" y="6102"/>
                    <a:pt x="4933" y="6102"/>
                  </a:cubicBezTo>
                  <a:lnTo>
                    <a:pt x="4933" y="6677"/>
                  </a:lnTo>
                  <a:lnTo>
                    <a:pt x="3783" y="6677"/>
                  </a:lnTo>
                  <a:lnTo>
                    <a:pt x="3783" y="6102"/>
                  </a:lnTo>
                  <a:cubicBezTo>
                    <a:pt x="3626" y="6102"/>
                    <a:pt x="3556" y="6015"/>
                    <a:pt x="3487" y="6015"/>
                  </a:cubicBezTo>
                  <a:lnTo>
                    <a:pt x="3051" y="6381"/>
                  </a:lnTo>
                  <a:lnTo>
                    <a:pt x="2249" y="5579"/>
                  </a:lnTo>
                  <a:lnTo>
                    <a:pt x="2615" y="5143"/>
                  </a:lnTo>
                  <a:cubicBezTo>
                    <a:pt x="2615" y="5073"/>
                    <a:pt x="2545" y="5004"/>
                    <a:pt x="2545" y="4864"/>
                  </a:cubicBezTo>
                  <a:lnTo>
                    <a:pt x="1970" y="4864"/>
                  </a:lnTo>
                  <a:lnTo>
                    <a:pt x="1970" y="3696"/>
                  </a:lnTo>
                  <a:lnTo>
                    <a:pt x="2545" y="3696"/>
                  </a:lnTo>
                  <a:cubicBezTo>
                    <a:pt x="2545" y="3627"/>
                    <a:pt x="2615" y="3487"/>
                    <a:pt x="2615" y="3400"/>
                  </a:cubicBezTo>
                  <a:lnTo>
                    <a:pt x="2249" y="3051"/>
                  </a:lnTo>
                  <a:lnTo>
                    <a:pt x="3051" y="2180"/>
                  </a:lnTo>
                  <a:lnTo>
                    <a:pt x="3487" y="2616"/>
                  </a:lnTo>
                  <a:cubicBezTo>
                    <a:pt x="3556" y="2528"/>
                    <a:pt x="3626" y="2528"/>
                    <a:pt x="3783" y="2459"/>
                  </a:cubicBezTo>
                  <a:lnTo>
                    <a:pt x="3783" y="1884"/>
                  </a:lnTo>
                  <a:close/>
                  <a:moveTo>
                    <a:pt x="4358" y="1"/>
                  </a:moveTo>
                  <a:cubicBezTo>
                    <a:pt x="1970" y="1"/>
                    <a:pt x="0" y="1884"/>
                    <a:pt x="0" y="4272"/>
                  </a:cubicBezTo>
                  <a:cubicBezTo>
                    <a:pt x="0" y="6677"/>
                    <a:pt x="1970" y="8629"/>
                    <a:pt x="4358" y="8629"/>
                  </a:cubicBezTo>
                  <a:cubicBezTo>
                    <a:pt x="6764" y="8629"/>
                    <a:pt x="8646" y="6677"/>
                    <a:pt x="8646" y="4272"/>
                  </a:cubicBezTo>
                  <a:cubicBezTo>
                    <a:pt x="8646" y="1884"/>
                    <a:pt x="6764" y="1"/>
                    <a:pt x="4358"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4"/>
            <p:cNvSpPr/>
            <p:nvPr/>
          </p:nvSpPr>
          <p:spPr>
            <a:xfrm>
              <a:off x="4237950" y="4349650"/>
              <a:ext cx="36650" cy="36200"/>
            </a:xfrm>
            <a:custGeom>
              <a:rect b="b" l="l" r="r" t="t"/>
              <a:pathLst>
                <a:path extrusionOk="0" h="1448" w="1466">
                  <a:moveTo>
                    <a:pt x="733" y="1"/>
                  </a:moveTo>
                  <a:cubicBezTo>
                    <a:pt x="297" y="1"/>
                    <a:pt x="1" y="367"/>
                    <a:pt x="1" y="716"/>
                  </a:cubicBezTo>
                  <a:cubicBezTo>
                    <a:pt x="1" y="1151"/>
                    <a:pt x="297" y="1448"/>
                    <a:pt x="733" y="1448"/>
                  </a:cubicBezTo>
                  <a:cubicBezTo>
                    <a:pt x="1099" y="1448"/>
                    <a:pt x="1465" y="1151"/>
                    <a:pt x="1465" y="716"/>
                  </a:cubicBezTo>
                  <a:cubicBezTo>
                    <a:pt x="1465" y="367"/>
                    <a:pt x="1099" y="1"/>
                    <a:pt x="733" y="1"/>
                  </a:cubicBezTo>
                  <a:close/>
                </a:path>
              </a:pathLst>
            </a:custGeom>
            <a:solidFill>
              <a:schemeClr val="hlink"/>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400"/>
                                        <p:tgtEl>
                                          <p:spTgt spid="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5"/>
                                        </p:tgtEl>
                                        <p:attrNameLst>
                                          <p:attrName>style.visibility</p:attrName>
                                        </p:attrNameLst>
                                      </p:cBhvr>
                                      <p:to>
                                        <p:strVal val="visible"/>
                                      </p:to>
                                    </p:set>
                                    <p:anim calcmode="lin" valueType="num">
                                      <p:cBhvr additive="base">
                                        <p:cTn dur="600"/>
                                        <p:tgtEl>
                                          <p:spTgt spid="33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600"/>
                                        <p:tgtEl>
                                          <p:spTgt spid="33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6"/>
                                        </p:tgtEl>
                                        <p:attrNameLst>
                                          <p:attrName>style.visibility</p:attrName>
                                        </p:attrNameLst>
                                      </p:cBhvr>
                                      <p:to>
                                        <p:strVal val="visible"/>
                                      </p:to>
                                    </p:set>
                                    <p:anim calcmode="lin" valueType="num">
                                      <p:cBhvr additive="base">
                                        <p:cTn dur="700"/>
                                        <p:tgtEl>
                                          <p:spTgt spid="336"/>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300"/>
                                        <p:tgtEl>
                                          <p:spTgt spid="340"/>
                                        </p:tgtEl>
                                      </p:cBhvr>
                                    </p:animEffect>
                                  </p:childTnLst>
                                </p:cTn>
                              </p:par>
                              <p:par>
                                <p:cTn fill="hold" nodeType="withEffect" presetClass="entr" presetID="10" presetSubtype="0">
                                  <p:stCondLst>
                                    <p:cond delay="0"/>
                                  </p:stCondLst>
                                  <p:childTnLst>
                                    <p:set>
                                      <p:cBhvr>
                                        <p:cTn dur="1" fill="hold">
                                          <p:stCondLst>
                                            <p:cond delay="0"/>
                                          </p:stCondLst>
                                        </p:cTn>
                                        <p:tgtEl>
                                          <p:spTgt spid="339"/>
                                        </p:tgtEl>
                                        <p:attrNameLst>
                                          <p:attrName>style.visibility</p:attrName>
                                        </p:attrNameLst>
                                      </p:cBhvr>
                                      <p:to>
                                        <p:strVal val="visible"/>
                                      </p:to>
                                    </p:set>
                                    <p:animEffect filter="fade" transition="in">
                                      <p:cBhvr>
                                        <p:cTn dur="400"/>
                                        <p:tgtEl>
                                          <p:spTgt spid="3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5"/>
          <p:cNvSpPr txBox="1"/>
          <p:nvPr>
            <p:ph type="ctrTitle"/>
          </p:nvPr>
        </p:nvSpPr>
        <p:spPr>
          <a:xfrm flipH="1">
            <a:off x="1781175" y="2967700"/>
            <a:ext cx="3429000" cy="950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—ChatGPT</a:t>
            </a:r>
            <a:endParaRPr/>
          </a:p>
        </p:txBody>
      </p:sp>
      <p:sp>
        <p:nvSpPr>
          <p:cNvPr id="352" name="Google Shape;352;p55"/>
          <p:cNvSpPr txBox="1"/>
          <p:nvPr>
            <p:ph idx="1" type="subTitle"/>
          </p:nvPr>
        </p:nvSpPr>
        <p:spPr>
          <a:xfrm flipH="1">
            <a:off x="1781050" y="1347300"/>
            <a:ext cx="6462900" cy="2218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“Roslyn is an open-source .NET Compiler Platform that allows developers to analyze, generate, and manipulate code, effectively turning the C# and Visual Basic compilers into services that can be leveraged during the development process.”</a:t>
            </a:r>
            <a:endParaRPr/>
          </a:p>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5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6"/>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BIT of history</a:t>
            </a:r>
            <a:endParaRPr/>
          </a:p>
        </p:txBody>
      </p:sp>
      <p:sp>
        <p:nvSpPr>
          <p:cNvPr id="358" name="Google Shape;358;p56"/>
          <p:cNvSpPr/>
          <p:nvPr/>
        </p:nvSpPr>
        <p:spPr>
          <a:xfrm>
            <a:off x="539219" y="3135294"/>
            <a:ext cx="782400" cy="7926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56"/>
          <p:cNvCxnSpPr/>
          <p:nvPr/>
        </p:nvCxnSpPr>
        <p:spPr>
          <a:xfrm>
            <a:off x="1321622" y="3556250"/>
            <a:ext cx="1085700" cy="0"/>
          </a:xfrm>
          <a:prstGeom prst="straightConnector1">
            <a:avLst/>
          </a:prstGeom>
          <a:noFill/>
          <a:ln cap="flat" cmpd="sng" w="9525">
            <a:solidFill>
              <a:schemeClr val="hlink"/>
            </a:solidFill>
            <a:prstDash val="solid"/>
            <a:round/>
            <a:headEnd len="med" w="med" type="none"/>
            <a:tailEnd len="med" w="med" type="none"/>
          </a:ln>
        </p:spPr>
      </p:cxnSp>
      <p:cxnSp>
        <p:nvCxnSpPr>
          <p:cNvPr id="360" name="Google Shape;360;p56"/>
          <p:cNvCxnSpPr>
            <a:endCxn id="361" idx="3"/>
          </p:cNvCxnSpPr>
          <p:nvPr/>
        </p:nvCxnSpPr>
        <p:spPr>
          <a:xfrm rot="10800000">
            <a:off x="2405068" y="2787979"/>
            <a:ext cx="0" cy="771600"/>
          </a:xfrm>
          <a:prstGeom prst="straightConnector1">
            <a:avLst/>
          </a:prstGeom>
          <a:noFill/>
          <a:ln cap="flat" cmpd="sng" w="9525">
            <a:solidFill>
              <a:schemeClr val="hlink"/>
            </a:solidFill>
            <a:prstDash val="solid"/>
            <a:round/>
            <a:headEnd len="med" w="med" type="none"/>
            <a:tailEnd len="med" w="med" type="none"/>
          </a:ln>
        </p:spPr>
      </p:cxnSp>
      <p:sp>
        <p:nvSpPr>
          <p:cNvPr id="361" name="Google Shape;361;p56"/>
          <p:cNvSpPr/>
          <p:nvPr/>
        </p:nvSpPr>
        <p:spPr>
          <a:xfrm flipH="1" rot="10800000">
            <a:off x="2013868" y="1995379"/>
            <a:ext cx="782400" cy="7926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2" name="Google Shape;362;p56"/>
          <p:cNvCxnSpPr/>
          <p:nvPr/>
        </p:nvCxnSpPr>
        <p:spPr>
          <a:xfrm>
            <a:off x="2796272" y="2399400"/>
            <a:ext cx="1055400" cy="0"/>
          </a:xfrm>
          <a:prstGeom prst="straightConnector1">
            <a:avLst/>
          </a:prstGeom>
          <a:noFill/>
          <a:ln cap="flat" cmpd="sng" w="9525">
            <a:solidFill>
              <a:schemeClr val="hlink"/>
            </a:solidFill>
            <a:prstDash val="solid"/>
            <a:round/>
            <a:headEnd len="med" w="med" type="none"/>
            <a:tailEnd len="med" w="med" type="none"/>
          </a:ln>
        </p:spPr>
      </p:cxnSp>
      <p:cxnSp>
        <p:nvCxnSpPr>
          <p:cNvPr id="363" name="Google Shape;363;p56"/>
          <p:cNvCxnSpPr>
            <a:endCxn id="364" idx="3"/>
          </p:cNvCxnSpPr>
          <p:nvPr/>
        </p:nvCxnSpPr>
        <p:spPr>
          <a:xfrm flipH="1">
            <a:off x="3844283" y="2400294"/>
            <a:ext cx="2700" cy="735000"/>
          </a:xfrm>
          <a:prstGeom prst="straightConnector1">
            <a:avLst/>
          </a:prstGeom>
          <a:noFill/>
          <a:ln cap="flat" cmpd="sng" w="9525">
            <a:solidFill>
              <a:schemeClr val="hlink"/>
            </a:solidFill>
            <a:prstDash val="solid"/>
            <a:round/>
            <a:headEnd len="med" w="med" type="none"/>
            <a:tailEnd len="med" w="med" type="none"/>
          </a:ln>
        </p:spPr>
      </p:cxnSp>
      <p:sp>
        <p:nvSpPr>
          <p:cNvPr id="364" name="Google Shape;364;p56"/>
          <p:cNvSpPr/>
          <p:nvPr/>
        </p:nvSpPr>
        <p:spPr>
          <a:xfrm>
            <a:off x="3453083" y="3135294"/>
            <a:ext cx="782400" cy="7926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5" name="Google Shape;365;p56"/>
          <p:cNvCxnSpPr>
            <a:stCxn id="366" idx="3"/>
          </p:cNvCxnSpPr>
          <p:nvPr/>
        </p:nvCxnSpPr>
        <p:spPr>
          <a:xfrm>
            <a:off x="4234522" y="3556250"/>
            <a:ext cx="1046700" cy="0"/>
          </a:xfrm>
          <a:prstGeom prst="straightConnector1">
            <a:avLst/>
          </a:prstGeom>
          <a:noFill/>
          <a:ln cap="flat" cmpd="sng" w="9525">
            <a:solidFill>
              <a:schemeClr val="hlink"/>
            </a:solidFill>
            <a:prstDash val="solid"/>
            <a:round/>
            <a:headEnd len="med" w="med" type="none"/>
            <a:tailEnd len="med" w="med" type="none"/>
          </a:ln>
        </p:spPr>
      </p:cxnSp>
      <p:cxnSp>
        <p:nvCxnSpPr>
          <p:cNvPr id="367" name="Google Shape;367;p56"/>
          <p:cNvCxnSpPr>
            <a:endCxn id="368" idx="3"/>
          </p:cNvCxnSpPr>
          <p:nvPr/>
        </p:nvCxnSpPr>
        <p:spPr>
          <a:xfrm rot="10800000">
            <a:off x="5281088" y="2788974"/>
            <a:ext cx="0" cy="769800"/>
          </a:xfrm>
          <a:prstGeom prst="straightConnector1">
            <a:avLst/>
          </a:prstGeom>
          <a:noFill/>
          <a:ln cap="flat" cmpd="sng" w="9525">
            <a:solidFill>
              <a:schemeClr val="hlink"/>
            </a:solidFill>
            <a:prstDash val="solid"/>
            <a:round/>
            <a:headEnd len="med" w="med" type="none"/>
            <a:tailEnd len="med" w="med" type="none"/>
          </a:ln>
        </p:spPr>
      </p:cxnSp>
      <p:sp>
        <p:nvSpPr>
          <p:cNvPr id="368" name="Google Shape;368;p56"/>
          <p:cNvSpPr/>
          <p:nvPr/>
        </p:nvSpPr>
        <p:spPr>
          <a:xfrm flipH="1" rot="10800000">
            <a:off x="4889888" y="1996374"/>
            <a:ext cx="782400" cy="7926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 name="Google Shape;369;p56"/>
          <p:cNvCxnSpPr/>
          <p:nvPr/>
        </p:nvCxnSpPr>
        <p:spPr>
          <a:xfrm>
            <a:off x="5672296" y="2406175"/>
            <a:ext cx="1017900" cy="0"/>
          </a:xfrm>
          <a:prstGeom prst="straightConnector1">
            <a:avLst/>
          </a:prstGeom>
          <a:noFill/>
          <a:ln cap="flat" cmpd="sng" w="9525">
            <a:solidFill>
              <a:schemeClr val="hlink"/>
            </a:solidFill>
            <a:prstDash val="solid"/>
            <a:round/>
            <a:headEnd len="med" w="med" type="none"/>
            <a:tailEnd len="med" w="med" type="none"/>
          </a:ln>
        </p:spPr>
      </p:cxnSp>
      <p:cxnSp>
        <p:nvCxnSpPr>
          <p:cNvPr id="370" name="Google Shape;370;p56"/>
          <p:cNvCxnSpPr>
            <a:endCxn id="371" idx="3"/>
          </p:cNvCxnSpPr>
          <p:nvPr/>
        </p:nvCxnSpPr>
        <p:spPr>
          <a:xfrm flipH="1">
            <a:off x="6684856" y="2409311"/>
            <a:ext cx="1500" cy="712800"/>
          </a:xfrm>
          <a:prstGeom prst="straightConnector1">
            <a:avLst/>
          </a:prstGeom>
          <a:noFill/>
          <a:ln cap="flat" cmpd="sng" w="9525">
            <a:solidFill>
              <a:schemeClr val="hlink"/>
            </a:solidFill>
            <a:prstDash val="solid"/>
            <a:round/>
            <a:headEnd len="med" w="med" type="none"/>
            <a:tailEnd len="med" w="med" type="none"/>
          </a:ln>
        </p:spPr>
      </p:cxnSp>
      <p:sp>
        <p:nvSpPr>
          <p:cNvPr id="371" name="Google Shape;371;p56"/>
          <p:cNvSpPr/>
          <p:nvPr/>
        </p:nvSpPr>
        <p:spPr>
          <a:xfrm>
            <a:off x="6290506" y="3122111"/>
            <a:ext cx="788700" cy="7989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6"/>
          <p:cNvSpPr txBox="1"/>
          <p:nvPr/>
        </p:nvSpPr>
        <p:spPr>
          <a:xfrm>
            <a:off x="527347"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2002</a:t>
            </a:r>
            <a:endParaRPr b="1" sz="1200">
              <a:solidFill>
                <a:schemeClr val="dk1"/>
              </a:solidFill>
              <a:latin typeface="Exo 2"/>
              <a:ea typeface="Exo 2"/>
              <a:cs typeface="Exo 2"/>
              <a:sym typeface="Exo 2"/>
            </a:endParaRPr>
          </a:p>
        </p:txBody>
      </p:sp>
      <p:sp>
        <p:nvSpPr>
          <p:cNvPr id="373" name="Google Shape;373;p56"/>
          <p:cNvSpPr txBox="1"/>
          <p:nvPr/>
        </p:nvSpPr>
        <p:spPr>
          <a:xfrm>
            <a:off x="21947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oboto Condensed"/>
                <a:ea typeface="Roboto Condensed"/>
                <a:cs typeface="Roboto Condensed"/>
                <a:sym typeface="Roboto Condensed"/>
              </a:rPr>
              <a:t>.NET Framework</a:t>
            </a:r>
            <a:endParaRPr b="1" sz="1200">
              <a:solidFill>
                <a:schemeClr val="accent4"/>
              </a:solidFill>
              <a:latin typeface="Roboto Condensed"/>
              <a:ea typeface="Roboto Condensed"/>
              <a:cs typeface="Roboto Condensed"/>
              <a:sym typeface="Roboto Condensed"/>
            </a:endParaRPr>
          </a:p>
          <a:p>
            <a:pPr indent="0" lvl="0" marL="0" rtl="0" algn="ctr">
              <a:lnSpc>
                <a:spcPct val="100000"/>
              </a:lnSpc>
              <a:spcBef>
                <a:spcPts val="0"/>
              </a:spcBef>
              <a:spcAft>
                <a:spcPts val="0"/>
              </a:spcAft>
              <a:buNone/>
            </a:pPr>
            <a:r>
              <a:rPr lang="en" sz="1200">
                <a:solidFill>
                  <a:schemeClr val="hlink"/>
                </a:solidFill>
                <a:latin typeface="Roboto Condensed Light"/>
                <a:ea typeface="Roboto Condensed Light"/>
                <a:cs typeface="Roboto Condensed Light"/>
                <a:sym typeface="Roboto Condensed Light"/>
              </a:rPr>
              <a:t>Released</a:t>
            </a:r>
            <a:endParaRPr sz="1200">
              <a:solidFill>
                <a:schemeClr val="hlink"/>
              </a:solidFill>
              <a:latin typeface="Roboto Condensed Light"/>
              <a:ea typeface="Roboto Condensed Light"/>
              <a:cs typeface="Roboto Condensed Light"/>
              <a:sym typeface="Roboto Condensed Light"/>
            </a:endParaRPr>
          </a:p>
        </p:txBody>
      </p:sp>
      <p:sp>
        <p:nvSpPr>
          <p:cNvPr id="374" name="Google Shape;374;p56"/>
          <p:cNvSpPr txBox="1"/>
          <p:nvPr/>
        </p:nvSpPr>
        <p:spPr>
          <a:xfrm>
            <a:off x="2018447" y="22021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2005</a:t>
            </a:r>
            <a:endParaRPr b="1" sz="1200">
              <a:solidFill>
                <a:schemeClr val="dk1"/>
              </a:solidFill>
              <a:latin typeface="Exo 2"/>
              <a:ea typeface="Exo 2"/>
              <a:cs typeface="Exo 2"/>
              <a:sym typeface="Exo 2"/>
            </a:endParaRPr>
          </a:p>
        </p:txBody>
      </p:sp>
      <p:sp>
        <p:nvSpPr>
          <p:cNvPr id="375" name="Google Shape;375;p56"/>
          <p:cNvSpPr txBox="1"/>
          <p:nvPr/>
        </p:nvSpPr>
        <p:spPr>
          <a:xfrm>
            <a:off x="4875871" y="2208925"/>
            <a:ext cx="788700" cy="394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2018</a:t>
            </a:r>
            <a:endParaRPr b="1" sz="1200">
              <a:solidFill>
                <a:schemeClr val="dk1"/>
              </a:solidFill>
              <a:latin typeface="Exo 2"/>
              <a:ea typeface="Exo 2"/>
              <a:cs typeface="Exo 2"/>
              <a:sym typeface="Exo 2"/>
            </a:endParaRPr>
          </a:p>
        </p:txBody>
      </p:sp>
      <p:sp>
        <p:nvSpPr>
          <p:cNvPr id="366" name="Google Shape;366;p56"/>
          <p:cNvSpPr txBox="1"/>
          <p:nvPr/>
        </p:nvSpPr>
        <p:spPr>
          <a:xfrm>
            <a:off x="3445822" y="335900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2015</a:t>
            </a:r>
            <a:endParaRPr b="1" sz="1200">
              <a:solidFill>
                <a:schemeClr val="dk1"/>
              </a:solidFill>
              <a:latin typeface="Exo 2"/>
              <a:ea typeface="Exo 2"/>
              <a:cs typeface="Exo 2"/>
              <a:sym typeface="Exo 2"/>
            </a:endParaRPr>
          </a:p>
        </p:txBody>
      </p:sp>
      <p:sp>
        <p:nvSpPr>
          <p:cNvPr id="376" name="Google Shape;376;p56"/>
          <p:cNvSpPr txBox="1"/>
          <p:nvPr/>
        </p:nvSpPr>
        <p:spPr>
          <a:xfrm>
            <a:off x="6290497" y="3352105"/>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2020</a:t>
            </a:r>
            <a:endParaRPr b="1" sz="1200">
              <a:solidFill>
                <a:schemeClr val="dk1"/>
              </a:solidFill>
              <a:latin typeface="Exo 2"/>
              <a:ea typeface="Exo 2"/>
              <a:cs typeface="Exo 2"/>
              <a:sym typeface="Exo 2"/>
            </a:endParaRPr>
          </a:p>
        </p:txBody>
      </p:sp>
      <p:sp>
        <p:nvSpPr>
          <p:cNvPr id="377" name="Google Shape;377;p56"/>
          <p:cNvSpPr txBox="1"/>
          <p:nvPr/>
        </p:nvSpPr>
        <p:spPr>
          <a:xfrm>
            <a:off x="2912775" y="3943375"/>
            <a:ext cx="18657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4"/>
                </a:solidFill>
                <a:latin typeface="Roboto Condensed Light"/>
                <a:ea typeface="Roboto Condensed Light"/>
                <a:cs typeface="Roboto Condensed Light"/>
                <a:sym typeface="Roboto Condensed Light"/>
              </a:rPr>
              <a:t>.NET Compiler Platform</a:t>
            </a:r>
            <a:endParaRPr sz="1200">
              <a:solidFill>
                <a:schemeClr val="accent4"/>
              </a:solidFill>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None/>
            </a:pPr>
            <a:r>
              <a:rPr lang="en" sz="800">
                <a:solidFill>
                  <a:schemeClr val="hlink"/>
                </a:solidFill>
                <a:latin typeface="Roboto Condensed Light"/>
                <a:ea typeface="Roboto Condensed Light"/>
                <a:cs typeface="Roboto Condensed Light"/>
                <a:sym typeface="Roboto Condensed Light"/>
              </a:rPr>
              <a:t>a</a:t>
            </a:r>
            <a:r>
              <a:rPr lang="en" sz="800">
                <a:solidFill>
                  <a:schemeClr val="hlink"/>
                </a:solidFill>
                <a:latin typeface="Roboto Condensed Light"/>
                <a:ea typeface="Roboto Condensed Light"/>
                <a:cs typeface="Roboto Condensed Light"/>
                <a:sym typeface="Roboto Condensed Light"/>
              </a:rPr>
              <a:t>ka</a:t>
            </a:r>
            <a:r>
              <a:rPr lang="en" sz="1200">
                <a:solidFill>
                  <a:schemeClr val="hlink"/>
                </a:solidFill>
                <a:latin typeface="Roboto Condensed Light"/>
                <a:ea typeface="Roboto Condensed Light"/>
                <a:cs typeface="Roboto Condensed Light"/>
                <a:sym typeface="Roboto Condensed Light"/>
              </a:rPr>
              <a:t> </a:t>
            </a:r>
            <a:r>
              <a:rPr b="1" lang="en" sz="1200">
                <a:solidFill>
                  <a:schemeClr val="accent4"/>
                </a:solidFill>
                <a:latin typeface="Roboto Condensed"/>
                <a:ea typeface="Roboto Condensed"/>
                <a:cs typeface="Roboto Condensed"/>
                <a:sym typeface="Roboto Condensed"/>
              </a:rPr>
              <a:t>Roslyn</a:t>
            </a:r>
            <a:r>
              <a:rPr lang="en" sz="1200">
                <a:solidFill>
                  <a:schemeClr val="hlink"/>
                </a:solidFill>
                <a:latin typeface="Roboto Condensed Light"/>
                <a:ea typeface="Roboto Condensed Light"/>
                <a:cs typeface="Roboto Condensed Light"/>
                <a:sym typeface="Roboto Condensed Light"/>
              </a:rPr>
              <a:t> Released</a:t>
            </a:r>
            <a:endParaRPr sz="1200">
              <a:solidFill>
                <a:schemeClr val="hlink"/>
              </a:solidFill>
              <a:latin typeface="Roboto Condensed Light"/>
              <a:ea typeface="Roboto Condensed Light"/>
              <a:cs typeface="Roboto Condensed Light"/>
              <a:sym typeface="Roboto Condensed Light"/>
            </a:endParaRPr>
          </a:p>
        </p:txBody>
      </p:sp>
      <p:sp>
        <p:nvSpPr>
          <p:cNvPr id="378" name="Google Shape;378;p56"/>
          <p:cNvSpPr txBox="1"/>
          <p:nvPr/>
        </p:nvSpPr>
        <p:spPr>
          <a:xfrm>
            <a:off x="5982626" y="3943375"/>
            <a:ext cx="1408200" cy="606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solidFill>
                  <a:schemeClr val="accent4"/>
                </a:solidFill>
                <a:latin typeface="Roboto Condensed Light"/>
                <a:ea typeface="Roboto Condensed Light"/>
                <a:cs typeface="Roboto Condensed Light"/>
                <a:sym typeface="Roboto Condensed Light"/>
              </a:rPr>
              <a:t>Source Generators</a:t>
            </a:r>
            <a:r>
              <a:rPr lang="en" sz="1200">
                <a:solidFill>
                  <a:schemeClr val="hlink"/>
                </a:solidFill>
                <a:latin typeface="Roboto Condensed Light"/>
                <a:ea typeface="Roboto Condensed Light"/>
                <a:cs typeface="Roboto Condensed Light"/>
                <a:sym typeface="Roboto Condensed Light"/>
              </a:rPr>
              <a:t> were released</a:t>
            </a:r>
            <a:endParaRPr sz="1200">
              <a:solidFill>
                <a:schemeClr val="hlink"/>
              </a:solidFill>
              <a:latin typeface="Roboto Condensed Light"/>
              <a:ea typeface="Roboto Condensed Light"/>
              <a:cs typeface="Roboto Condensed Light"/>
              <a:sym typeface="Roboto Condensed Light"/>
            </a:endParaRPr>
          </a:p>
        </p:txBody>
      </p:sp>
      <p:sp>
        <p:nvSpPr>
          <p:cNvPr id="379" name="Google Shape;379;p56"/>
          <p:cNvSpPr txBox="1"/>
          <p:nvPr/>
        </p:nvSpPr>
        <p:spPr>
          <a:xfrm>
            <a:off x="4411701" y="1223275"/>
            <a:ext cx="1738800" cy="60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oboto Condensed"/>
                <a:ea typeface="Roboto Condensed"/>
                <a:cs typeface="Roboto Condensed"/>
                <a:sym typeface="Roboto Condensed"/>
              </a:rPr>
              <a:t>Unity</a:t>
            </a:r>
            <a:r>
              <a:rPr lang="en" sz="1200">
                <a:solidFill>
                  <a:schemeClr val="hlink"/>
                </a:solidFill>
                <a:latin typeface="Roboto Condensed Light"/>
                <a:ea typeface="Roboto Condensed Light"/>
                <a:cs typeface="Roboto Condensed Light"/>
                <a:sym typeface="Roboto Condensed Light"/>
              </a:rPr>
              <a:t> starts to use </a:t>
            </a:r>
            <a:r>
              <a:rPr b="1" lang="en" sz="1200">
                <a:solidFill>
                  <a:schemeClr val="accent4"/>
                </a:solidFill>
                <a:latin typeface="Roboto Condensed"/>
                <a:ea typeface="Roboto Condensed"/>
                <a:cs typeface="Roboto Condensed"/>
                <a:sym typeface="Roboto Condensed"/>
              </a:rPr>
              <a:t>Roslyn</a:t>
            </a:r>
            <a:r>
              <a:rPr lang="en" sz="1200">
                <a:solidFill>
                  <a:schemeClr val="hlink"/>
                </a:solidFill>
                <a:latin typeface="Roboto Condensed Light"/>
                <a:ea typeface="Roboto Condensed Light"/>
                <a:cs typeface="Roboto Condensed Light"/>
                <a:sym typeface="Roboto Condensed Light"/>
              </a:rPr>
              <a:t> for compilation</a:t>
            </a:r>
            <a:endParaRPr sz="1200">
              <a:solidFill>
                <a:schemeClr val="hlink"/>
              </a:solidFill>
              <a:latin typeface="Roboto Condensed Light"/>
              <a:ea typeface="Roboto Condensed Light"/>
              <a:cs typeface="Roboto Condensed Light"/>
              <a:sym typeface="Roboto Condensed Light"/>
            </a:endParaRPr>
          </a:p>
        </p:txBody>
      </p:sp>
      <p:sp>
        <p:nvSpPr>
          <p:cNvPr id="380" name="Google Shape;380;p56"/>
          <p:cNvSpPr txBox="1"/>
          <p:nvPr/>
        </p:nvSpPr>
        <p:spPr>
          <a:xfrm>
            <a:off x="1710575" y="1223275"/>
            <a:ext cx="1404000" cy="60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oboto Condensed"/>
                <a:ea typeface="Roboto Condensed"/>
                <a:cs typeface="Roboto Condensed"/>
                <a:sym typeface="Roboto Condensed"/>
              </a:rPr>
              <a:t>Unity</a:t>
            </a:r>
            <a:r>
              <a:rPr lang="en" sz="1200">
                <a:solidFill>
                  <a:schemeClr val="hlink"/>
                </a:solidFill>
                <a:latin typeface="Roboto Condensed Light"/>
                <a:ea typeface="Roboto Condensed Light"/>
                <a:cs typeface="Roboto Condensed Light"/>
                <a:sym typeface="Roboto Condensed Light"/>
              </a:rPr>
              <a:t> Released</a:t>
            </a:r>
            <a:endParaRPr sz="1200">
              <a:solidFill>
                <a:schemeClr val="hlink"/>
              </a:solidFill>
              <a:latin typeface="Roboto Condensed Light"/>
              <a:ea typeface="Roboto Condensed Light"/>
              <a:cs typeface="Roboto Condensed Light"/>
              <a:sym typeface="Roboto Condensed Light"/>
            </a:endParaRPr>
          </a:p>
        </p:txBody>
      </p:sp>
      <p:cxnSp>
        <p:nvCxnSpPr>
          <p:cNvPr id="381" name="Google Shape;381;p56"/>
          <p:cNvCxnSpPr/>
          <p:nvPr/>
        </p:nvCxnSpPr>
        <p:spPr>
          <a:xfrm>
            <a:off x="7079197" y="3556250"/>
            <a:ext cx="1043700" cy="0"/>
          </a:xfrm>
          <a:prstGeom prst="straightConnector1">
            <a:avLst/>
          </a:prstGeom>
          <a:noFill/>
          <a:ln cap="flat" cmpd="sng" w="9525">
            <a:solidFill>
              <a:schemeClr val="hlink"/>
            </a:solidFill>
            <a:prstDash val="solid"/>
            <a:round/>
            <a:headEnd len="med" w="med" type="none"/>
            <a:tailEnd len="med" w="med" type="none"/>
          </a:ln>
        </p:spPr>
      </p:cxnSp>
      <p:cxnSp>
        <p:nvCxnSpPr>
          <p:cNvPr id="382" name="Google Shape;382;p56"/>
          <p:cNvCxnSpPr>
            <a:endCxn id="383" idx="3"/>
          </p:cNvCxnSpPr>
          <p:nvPr/>
        </p:nvCxnSpPr>
        <p:spPr>
          <a:xfrm rot="10800000">
            <a:off x="8120068" y="2787979"/>
            <a:ext cx="0" cy="771600"/>
          </a:xfrm>
          <a:prstGeom prst="straightConnector1">
            <a:avLst/>
          </a:prstGeom>
          <a:noFill/>
          <a:ln cap="flat" cmpd="sng" w="9525">
            <a:solidFill>
              <a:schemeClr val="hlink"/>
            </a:solidFill>
            <a:prstDash val="solid"/>
            <a:round/>
            <a:headEnd len="med" w="med" type="none"/>
            <a:tailEnd len="med" w="med" type="none"/>
          </a:ln>
        </p:spPr>
      </p:cxnSp>
      <p:sp>
        <p:nvSpPr>
          <p:cNvPr id="383" name="Google Shape;383;p56"/>
          <p:cNvSpPr/>
          <p:nvPr/>
        </p:nvSpPr>
        <p:spPr>
          <a:xfrm flipH="1" rot="10800000">
            <a:off x="7728868" y="1995379"/>
            <a:ext cx="782400" cy="792600"/>
          </a:xfrm>
          <a:prstGeom prst="snip2DiagRect">
            <a:avLst>
              <a:gd fmla="val 0" name="adj1"/>
              <a:gd fmla="val 16667" name="adj2"/>
            </a:avLst>
          </a:prstGeom>
          <a:solidFill>
            <a:srgbClr val="FFFFFF">
              <a:alpha val="423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6"/>
          <p:cNvSpPr txBox="1"/>
          <p:nvPr/>
        </p:nvSpPr>
        <p:spPr>
          <a:xfrm>
            <a:off x="7733447" y="2202150"/>
            <a:ext cx="788700" cy="394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dk1"/>
                </a:solidFill>
                <a:latin typeface="Exo 2"/>
                <a:ea typeface="Exo 2"/>
                <a:cs typeface="Exo 2"/>
                <a:sym typeface="Exo 2"/>
              </a:rPr>
              <a:t>2022</a:t>
            </a:r>
            <a:endParaRPr b="1" sz="1200">
              <a:solidFill>
                <a:schemeClr val="dk1"/>
              </a:solidFill>
              <a:latin typeface="Exo 2"/>
              <a:ea typeface="Exo 2"/>
              <a:cs typeface="Exo 2"/>
              <a:sym typeface="Exo 2"/>
            </a:endParaRPr>
          </a:p>
        </p:txBody>
      </p:sp>
      <p:sp>
        <p:nvSpPr>
          <p:cNvPr id="385" name="Google Shape;385;p56"/>
          <p:cNvSpPr txBox="1"/>
          <p:nvPr/>
        </p:nvSpPr>
        <p:spPr>
          <a:xfrm>
            <a:off x="7187225" y="1223275"/>
            <a:ext cx="1865700" cy="606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b="1" lang="en" sz="1200">
                <a:solidFill>
                  <a:schemeClr val="accent4"/>
                </a:solidFill>
                <a:latin typeface="Roboto Condensed"/>
                <a:ea typeface="Roboto Condensed"/>
                <a:cs typeface="Roboto Condensed"/>
                <a:sym typeface="Roboto Condensed"/>
              </a:rPr>
              <a:t>Unity</a:t>
            </a:r>
            <a:r>
              <a:rPr lang="en" sz="1200">
                <a:solidFill>
                  <a:schemeClr val="hlink"/>
                </a:solidFill>
                <a:latin typeface="Roboto Condensed Light"/>
                <a:ea typeface="Roboto Condensed Light"/>
                <a:cs typeface="Roboto Condensed Light"/>
                <a:sym typeface="Roboto Condensed Light"/>
              </a:rPr>
              <a:t> added support for</a:t>
            </a:r>
            <a:endParaRPr sz="1200">
              <a:solidFill>
                <a:schemeClr val="hlink"/>
              </a:solidFill>
              <a:latin typeface="Roboto Condensed Light"/>
              <a:ea typeface="Roboto Condensed Light"/>
              <a:cs typeface="Roboto Condensed Light"/>
              <a:sym typeface="Roboto Condensed Light"/>
            </a:endParaRPr>
          </a:p>
          <a:p>
            <a:pPr indent="0" lvl="0" marL="0" rtl="0" algn="ctr">
              <a:lnSpc>
                <a:spcPct val="100000"/>
              </a:lnSpc>
              <a:spcBef>
                <a:spcPts val="0"/>
              </a:spcBef>
              <a:spcAft>
                <a:spcPts val="0"/>
              </a:spcAft>
              <a:buNone/>
            </a:pPr>
            <a:r>
              <a:rPr lang="en" sz="1200">
                <a:solidFill>
                  <a:schemeClr val="accent4"/>
                </a:solidFill>
                <a:latin typeface="Roboto Condensed Light"/>
                <a:ea typeface="Roboto Condensed Light"/>
                <a:cs typeface="Roboto Condensed Light"/>
                <a:sym typeface="Roboto Condensed Light"/>
              </a:rPr>
              <a:t>Source Generators</a:t>
            </a:r>
            <a:endParaRPr sz="1200">
              <a:solidFill>
                <a:schemeClr val="accent4"/>
              </a:solidFill>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500"/>
                                        <p:tgtEl>
                                          <p:spTgt spid="35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3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3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300"/>
                                        <p:tgtEl>
                                          <p:spTgt spid="37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200"/>
                                        <p:tgtEl>
                                          <p:spTgt spid="35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200"/>
                                        <p:tgtEl>
                                          <p:spTgt spid="360"/>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300"/>
                                        <p:tgtEl>
                                          <p:spTgt spid="361"/>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3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300"/>
                                        <p:tgtEl>
                                          <p:spTgt spid="38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200"/>
                                        <p:tgtEl>
                                          <p:spTgt spid="362"/>
                                        </p:tgtEl>
                                      </p:cBhvr>
                                    </p:animEffect>
                                  </p:childTnLst>
                                </p:cTn>
                              </p:par>
                            </p:childTnLst>
                          </p:cTn>
                        </p:par>
                        <p:par>
                          <p:cTn fill="hold">
                            <p:stCondLst>
                              <p:cond delay="1700"/>
                            </p:stCondLst>
                            <p:childTnLst>
                              <p:par>
                                <p:cTn fill="hold" nodeType="after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200"/>
                                        <p:tgtEl>
                                          <p:spTgt spid="363"/>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300"/>
                                        <p:tgtEl>
                                          <p:spTgt spid="364"/>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3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300"/>
                                        <p:tgtEl>
                                          <p:spTgt spid="377"/>
                                        </p:tgtEl>
                                      </p:cBhvr>
                                    </p:animEffect>
                                  </p:childTnLst>
                                </p:cTn>
                              </p:par>
                            </p:childTnLst>
                          </p:cTn>
                        </p:par>
                        <p:par>
                          <p:cTn fill="hold">
                            <p:stCondLst>
                              <p:cond delay="2200"/>
                            </p:stCondLst>
                            <p:childTnLst>
                              <p:par>
                                <p:cTn fill="hold" nodeType="after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200"/>
                                        <p:tgtEl>
                                          <p:spTgt spid="365"/>
                                        </p:tgtEl>
                                      </p:cBhvr>
                                    </p:animEffect>
                                  </p:childTnLst>
                                </p:cTn>
                              </p:par>
                            </p:childTnLst>
                          </p:cTn>
                        </p:par>
                        <p:par>
                          <p:cTn fill="hold">
                            <p:stCondLst>
                              <p:cond delay="2400"/>
                            </p:stCondLst>
                            <p:childTnLst>
                              <p:par>
                                <p:cTn fill="hold" nodeType="after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200"/>
                                        <p:tgtEl>
                                          <p:spTgt spid="367"/>
                                        </p:tgtEl>
                                      </p:cBhvr>
                                    </p:animEffect>
                                  </p:childTnLst>
                                </p:cTn>
                              </p:par>
                            </p:childTnLst>
                          </p:cTn>
                        </p:par>
                        <p:par>
                          <p:cTn fill="hold">
                            <p:stCondLst>
                              <p:cond delay="2600"/>
                            </p:stCondLst>
                            <p:childTnLst>
                              <p:par>
                                <p:cTn fill="hold" nodeType="after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3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3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300"/>
                                        <p:tgtEl>
                                          <p:spTgt spid="379"/>
                                        </p:tgtEl>
                                      </p:cBhvr>
                                    </p:animEffect>
                                  </p:childTnLst>
                                </p:cTn>
                              </p:par>
                            </p:childTnLst>
                          </p:cTn>
                        </p:par>
                        <p:par>
                          <p:cTn fill="hold">
                            <p:stCondLst>
                              <p:cond delay="2900"/>
                            </p:stCondLst>
                            <p:childTnLst>
                              <p:par>
                                <p:cTn fill="hold" nodeType="after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200"/>
                                        <p:tgtEl>
                                          <p:spTgt spid="369"/>
                                        </p:tgtEl>
                                      </p:cBhvr>
                                    </p:animEffect>
                                  </p:childTnLst>
                                </p:cTn>
                              </p:par>
                            </p:childTnLst>
                          </p:cTn>
                        </p:par>
                        <p:par>
                          <p:cTn fill="hold">
                            <p:stCondLst>
                              <p:cond delay="310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200"/>
                                        <p:tgtEl>
                                          <p:spTgt spid="370"/>
                                        </p:tgtEl>
                                      </p:cBhvr>
                                    </p:animEffect>
                                  </p:childTnLst>
                                </p:cTn>
                              </p:par>
                            </p:childTnLst>
                          </p:cTn>
                        </p:par>
                        <p:par>
                          <p:cTn fill="hold">
                            <p:stCondLst>
                              <p:cond delay="3300"/>
                            </p:stCondLst>
                            <p:childTnLst>
                              <p:par>
                                <p:cTn fill="hold" nodeType="after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3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3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300"/>
                                        <p:tgtEl>
                                          <p:spTgt spid="378"/>
                                        </p:tgtEl>
                                      </p:cBhvr>
                                    </p:animEffec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200"/>
                                        <p:tgtEl>
                                          <p:spTgt spid="381"/>
                                        </p:tgtEl>
                                      </p:cBhvr>
                                    </p:animEffect>
                                  </p:childTnLst>
                                </p:cTn>
                              </p:par>
                            </p:childTnLst>
                          </p:cTn>
                        </p:par>
                        <p:par>
                          <p:cTn fill="hold">
                            <p:stCondLst>
                              <p:cond delay="3800"/>
                            </p:stCondLst>
                            <p:childTnLst>
                              <p:par>
                                <p:cTn fill="hold" nodeType="after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200"/>
                                        <p:tgtEl>
                                          <p:spTgt spid="38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3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3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300"/>
                                        <p:tgtEl>
                                          <p:spTgt spid="3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a:hlinkClick/>
          </p:cNvPr>
          <p:cNvSpPr/>
          <p:nvPr/>
        </p:nvSpPr>
        <p:spPr>
          <a:xfrm>
            <a:off x="7991475" y="463300"/>
            <a:ext cx="620100" cy="617400"/>
          </a:xfrm>
          <a:prstGeom prst="snip2DiagRect">
            <a:avLst>
              <a:gd fmla="val 0" name="adj1"/>
              <a:gd fmla="val 16667" name="adj2"/>
            </a:avLst>
          </a:prstGeom>
          <a:solidFill>
            <a:schemeClr val="accent1"/>
          </a:solidFill>
          <a:ln cap="flat" cmpd="sng" w="9525">
            <a:solidFill>
              <a:schemeClr val="hlink"/>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7"/>
          <p:cNvSpPr txBox="1"/>
          <p:nvPr>
            <p:ph type="ctrTitle"/>
          </p:nvPr>
        </p:nvSpPr>
        <p:spPr>
          <a:xfrm flipH="1">
            <a:off x="1147650" y="3085150"/>
            <a:ext cx="5005500" cy="102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SOURCE GENERATORS</a:t>
            </a:r>
            <a:endParaRPr/>
          </a:p>
        </p:txBody>
      </p:sp>
      <p:sp>
        <p:nvSpPr>
          <p:cNvPr id="392" name="Google Shape;392;p57"/>
          <p:cNvSpPr txBox="1"/>
          <p:nvPr>
            <p:ph idx="2" type="title"/>
          </p:nvPr>
        </p:nvSpPr>
        <p:spPr>
          <a:xfrm flipH="1">
            <a:off x="1147579" y="2323850"/>
            <a:ext cx="2979300" cy="754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393" name="Google Shape;393;p57"/>
          <p:cNvSpPr txBox="1"/>
          <p:nvPr>
            <p:ph idx="1" type="subTitle"/>
          </p:nvPr>
        </p:nvSpPr>
        <p:spPr>
          <a:xfrm>
            <a:off x="1147575" y="4028959"/>
            <a:ext cx="4224900" cy="53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394" name="Google Shape;394;p57"/>
          <p:cNvCxnSpPr/>
          <p:nvPr/>
        </p:nvCxnSpPr>
        <p:spPr>
          <a:xfrm>
            <a:off x="0" y="4028275"/>
            <a:ext cx="1561500" cy="0"/>
          </a:xfrm>
          <a:prstGeom prst="straightConnector1">
            <a:avLst/>
          </a:prstGeom>
          <a:noFill/>
          <a:ln cap="flat" cmpd="sng" w="9525">
            <a:solidFill>
              <a:schemeClr val="dk2"/>
            </a:solidFill>
            <a:prstDash val="solid"/>
            <a:round/>
            <a:headEnd len="med" w="med" type="none"/>
            <a:tailEnd len="med" w="med" type="none"/>
          </a:ln>
        </p:spPr>
      </p:cxnSp>
      <p:grpSp>
        <p:nvGrpSpPr>
          <p:cNvPr id="395" name="Google Shape;395;p57"/>
          <p:cNvGrpSpPr/>
          <p:nvPr/>
        </p:nvGrpSpPr>
        <p:grpSpPr>
          <a:xfrm>
            <a:off x="8124376" y="595303"/>
            <a:ext cx="354311" cy="353394"/>
            <a:chOff x="-48629225" y="3938500"/>
            <a:chExt cx="299300" cy="298525"/>
          </a:xfrm>
        </p:grpSpPr>
        <p:sp>
          <p:nvSpPr>
            <p:cNvPr id="396" name="Google Shape;396;p5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5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57"/>
          <p:cNvSpPr/>
          <p:nvPr/>
        </p:nvSpPr>
        <p:spPr>
          <a:xfrm>
            <a:off x="883475" y="-204300"/>
            <a:ext cx="905700" cy="9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392"/>
                                        </p:tgtEl>
                                        <p:attrNameLst>
                                          <p:attrName>style.visibility</p:attrName>
                                        </p:attrNameLst>
                                      </p:cBhvr>
                                      <p:to>
                                        <p:strVal val="visible"/>
                                      </p:to>
                                    </p:set>
                                    <p:anim calcmode="lin" valueType="num">
                                      <p:cBhvr additive="base">
                                        <p:cTn dur="400"/>
                                        <p:tgtEl>
                                          <p:spTgt spid="39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600"/>
                                        <p:tgtEl>
                                          <p:spTgt spid="39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4"/>
                                        </p:tgtEl>
                                        <p:attrNameLst>
                                          <p:attrName>style.visibility</p:attrName>
                                        </p:attrNameLst>
                                      </p:cBhvr>
                                      <p:to>
                                        <p:strVal val="visible"/>
                                      </p:to>
                                    </p:set>
                                    <p:anim calcmode="lin" valueType="num">
                                      <p:cBhvr additive="base">
                                        <p:cTn dur="600"/>
                                        <p:tgtEl>
                                          <p:spTgt spid="39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3"/>
                                        </p:tgtEl>
                                        <p:attrNameLst>
                                          <p:attrName>style.visibility</p:attrName>
                                        </p:attrNameLst>
                                      </p:cBhvr>
                                      <p:to>
                                        <p:strVal val="visible"/>
                                      </p:to>
                                    </p:set>
                                    <p:anim calcmode="lin" valueType="num">
                                      <p:cBhvr additive="base">
                                        <p:cTn dur="700"/>
                                        <p:tgtEl>
                                          <p:spTgt spid="393"/>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300"/>
                                        <p:tgtEl>
                                          <p:spTgt spid="3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cxnSp>
        <p:nvCxnSpPr>
          <p:cNvPr id="405" name="Google Shape;405;p58"/>
          <p:cNvCxnSpPr/>
          <p:nvPr/>
        </p:nvCxnSpPr>
        <p:spPr>
          <a:xfrm>
            <a:off x="4569600" y="1418300"/>
            <a:ext cx="4574400" cy="0"/>
          </a:xfrm>
          <a:prstGeom prst="straightConnector1">
            <a:avLst/>
          </a:prstGeom>
          <a:noFill/>
          <a:ln cap="flat" cmpd="sng" w="9525">
            <a:solidFill>
              <a:schemeClr val="dk2"/>
            </a:solidFill>
            <a:prstDash val="solid"/>
            <a:round/>
            <a:headEnd len="med" w="med" type="none"/>
            <a:tailEnd len="med" w="med" type="none"/>
          </a:ln>
        </p:spPr>
      </p:cxnSp>
      <p:cxnSp>
        <p:nvCxnSpPr>
          <p:cNvPr id="406" name="Google Shape;406;p58"/>
          <p:cNvCxnSpPr/>
          <p:nvPr/>
        </p:nvCxnSpPr>
        <p:spPr>
          <a:xfrm>
            <a:off x="0" y="4025375"/>
            <a:ext cx="4574400" cy="0"/>
          </a:xfrm>
          <a:prstGeom prst="straightConnector1">
            <a:avLst/>
          </a:prstGeom>
          <a:noFill/>
          <a:ln cap="flat" cmpd="sng" w="9525">
            <a:solidFill>
              <a:schemeClr val="dk2"/>
            </a:solidFill>
            <a:prstDash val="solid"/>
            <a:round/>
            <a:headEnd len="med" w="med" type="none"/>
            <a:tailEnd len="med" w="med" type="none"/>
          </a:ln>
        </p:spPr>
      </p:cxnSp>
      <p:sp>
        <p:nvSpPr>
          <p:cNvPr id="407" name="Google Shape;407;p58"/>
          <p:cNvSpPr txBox="1"/>
          <p:nvPr>
            <p:ph idx="4294967295"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Concepts</a:t>
            </a:r>
            <a:endParaRPr sz="2400"/>
          </a:p>
        </p:txBody>
      </p:sp>
      <p:sp>
        <p:nvSpPr>
          <p:cNvPr id="408" name="Google Shape;408;p58"/>
          <p:cNvSpPr txBox="1"/>
          <p:nvPr/>
        </p:nvSpPr>
        <p:spPr>
          <a:xfrm>
            <a:off x="4759600" y="2573300"/>
            <a:ext cx="2820900" cy="13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xo 2"/>
                <a:ea typeface="Exo 2"/>
                <a:cs typeface="Exo 2"/>
                <a:sym typeface="Exo 2"/>
              </a:rPr>
              <a:t>Built on top of </a:t>
            </a:r>
            <a:r>
              <a:rPr lang="en">
                <a:solidFill>
                  <a:schemeClr val="accent4"/>
                </a:solidFill>
                <a:latin typeface="Exo 2"/>
                <a:ea typeface="Exo 2"/>
                <a:cs typeface="Exo 2"/>
                <a:sym typeface="Exo 2"/>
              </a:rPr>
              <a:t>Code Analyzers</a:t>
            </a:r>
            <a:r>
              <a:rPr lang="en">
                <a:solidFill>
                  <a:schemeClr val="dk1"/>
                </a:solidFill>
                <a:latin typeface="Exo 2"/>
                <a:ea typeface="Exo 2"/>
                <a:cs typeface="Exo 2"/>
                <a:sym typeface="Exo 2"/>
              </a:rPr>
              <a:t> and using the same API to integrate generated code into compilation.</a:t>
            </a:r>
            <a:endParaRPr>
              <a:solidFill>
                <a:schemeClr val="dk1"/>
              </a:solidFill>
              <a:latin typeface="Exo 2"/>
              <a:ea typeface="Exo 2"/>
              <a:cs typeface="Exo 2"/>
              <a:sym typeface="Exo 2"/>
            </a:endParaRPr>
          </a:p>
        </p:txBody>
      </p:sp>
      <p:sp>
        <p:nvSpPr>
          <p:cNvPr id="409" name="Google Shape;409;p58"/>
          <p:cNvSpPr txBox="1"/>
          <p:nvPr/>
        </p:nvSpPr>
        <p:spPr>
          <a:xfrm>
            <a:off x="1563500" y="2573288"/>
            <a:ext cx="2340300" cy="132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latin typeface="Exo 2"/>
                <a:ea typeface="Exo 2"/>
                <a:cs typeface="Exo 2"/>
                <a:sym typeface="Exo 2"/>
              </a:rPr>
              <a:t>Introduced in 2015 along with </a:t>
            </a:r>
            <a:r>
              <a:rPr b="1" lang="en">
                <a:solidFill>
                  <a:schemeClr val="accent4"/>
                </a:solidFill>
                <a:latin typeface="Exo 2"/>
                <a:ea typeface="Exo 2"/>
                <a:cs typeface="Exo 2"/>
                <a:sym typeface="Exo 2"/>
              </a:rPr>
              <a:t>Roslyn</a:t>
            </a:r>
            <a:r>
              <a:rPr lang="en">
                <a:solidFill>
                  <a:schemeClr val="dk1"/>
                </a:solidFill>
                <a:latin typeface="Exo 2"/>
                <a:ea typeface="Exo 2"/>
                <a:cs typeface="Exo 2"/>
                <a:sym typeface="Exo 2"/>
              </a:rPr>
              <a:t> and allowed to analyze the code during a compilation.</a:t>
            </a:r>
            <a:endParaRPr>
              <a:solidFill>
                <a:schemeClr val="dk1"/>
              </a:solidFill>
              <a:latin typeface="Exo 2"/>
              <a:ea typeface="Exo 2"/>
              <a:cs typeface="Exo 2"/>
              <a:sym typeface="Exo 2"/>
            </a:endParaRPr>
          </a:p>
        </p:txBody>
      </p:sp>
      <p:sp>
        <p:nvSpPr>
          <p:cNvPr id="410" name="Google Shape;410;p58"/>
          <p:cNvSpPr txBox="1"/>
          <p:nvPr/>
        </p:nvSpPr>
        <p:spPr>
          <a:xfrm>
            <a:off x="4759598" y="2249288"/>
            <a:ext cx="2820900" cy="40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6"/>
                </a:solidFill>
                <a:latin typeface="Exo 2"/>
                <a:ea typeface="Exo 2"/>
                <a:cs typeface="Exo 2"/>
                <a:sym typeface="Exo 2"/>
              </a:rPr>
              <a:t>Source Generators</a:t>
            </a:r>
            <a:endParaRPr b="1" sz="2000">
              <a:solidFill>
                <a:schemeClr val="accent6"/>
              </a:solidFill>
              <a:latin typeface="Exo 2"/>
              <a:ea typeface="Exo 2"/>
              <a:cs typeface="Exo 2"/>
              <a:sym typeface="Exo 2"/>
            </a:endParaRPr>
          </a:p>
        </p:txBody>
      </p:sp>
      <p:sp>
        <p:nvSpPr>
          <p:cNvPr id="411" name="Google Shape;411;p58"/>
          <p:cNvSpPr txBox="1"/>
          <p:nvPr/>
        </p:nvSpPr>
        <p:spPr>
          <a:xfrm>
            <a:off x="1563500" y="2249276"/>
            <a:ext cx="2340300" cy="40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accent6"/>
                </a:solidFill>
                <a:latin typeface="Exo 2"/>
                <a:ea typeface="Exo 2"/>
                <a:cs typeface="Exo 2"/>
                <a:sym typeface="Exo 2"/>
              </a:rPr>
              <a:t>Code Analyzer</a:t>
            </a:r>
            <a:endParaRPr b="1" sz="2000">
              <a:solidFill>
                <a:schemeClr val="accent6"/>
              </a:solidFill>
              <a:latin typeface="Exo 2"/>
              <a:ea typeface="Exo 2"/>
              <a:cs typeface="Exo 2"/>
              <a:sym typeface="Exo 2"/>
            </a:endParaRPr>
          </a:p>
        </p:txBody>
      </p:sp>
      <p:grpSp>
        <p:nvGrpSpPr>
          <p:cNvPr id="412" name="Google Shape;412;p58"/>
          <p:cNvGrpSpPr/>
          <p:nvPr/>
        </p:nvGrpSpPr>
        <p:grpSpPr>
          <a:xfrm>
            <a:off x="1647192" y="1799294"/>
            <a:ext cx="354286" cy="354963"/>
            <a:chOff x="1897127" y="1506016"/>
            <a:chExt cx="448805" cy="449662"/>
          </a:xfrm>
        </p:grpSpPr>
        <p:sp>
          <p:nvSpPr>
            <p:cNvPr id="413" name="Google Shape;413;p58"/>
            <p:cNvSpPr/>
            <p:nvPr/>
          </p:nvSpPr>
          <p:spPr>
            <a:xfrm>
              <a:off x="1897127" y="1506016"/>
              <a:ext cx="448805" cy="449662"/>
            </a:xfrm>
            <a:custGeom>
              <a:rect b="b" l="l" r="r" t="t"/>
              <a:pathLst>
                <a:path extrusionOk="0" h="12585" w="12561">
                  <a:moveTo>
                    <a:pt x="6268" y="385"/>
                  </a:moveTo>
                  <a:lnTo>
                    <a:pt x="6268" y="385"/>
                  </a:lnTo>
                  <a:cubicBezTo>
                    <a:pt x="6865" y="482"/>
                    <a:pt x="7431" y="1044"/>
                    <a:pt x="7876" y="1991"/>
                  </a:cubicBezTo>
                  <a:cubicBezTo>
                    <a:pt x="8067" y="2394"/>
                    <a:pt x="8224" y="2846"/>
                    <a:pt x="8348" y="3333"/>
                  </a:cubicBezTo>
                  <a:cubicBezTo>
                    <a:pt x="7693" y="3207"/>
                    <a:pt x="6990" y="3137"/>
                    <a:pt x="6268" y="3127"/>
                  </a:cubicBezTo>
                  <a:lnTo>
                    <a:pt x="6268" y="385"/>
                  </a:lnTo>
                  <a:close/>
                  <a:moveTo>
                    <a:pt x="5906" y="387"/>
                  </a:moveTo>
                  <a:lnTo>
                    <a:pt x="5906" y="3129"/>
                  </a:lnTo>
                  <a:cubicBezTo>
                    <a:pt x="5183" y="3139"/>
                    <a:pt x="4481" y="3211"/>
                    <a:pt x="3826" y="3336"/>
                  </a:cubicBezTo>
                  <a:cubicBezTo>
                    <a:pt x="3949" y="2846"/>
                    <a:pt x="4108" y="2395"/>
                    <a:pt x="4297" y="1992"/>
                  </a:cubicBezTo>
                  <a:cubicBezTo>
                    <a:pt x="4743" y="1044"/>
                    <a:pt x="5308" y="482"/>
                    <a:pt x="5906" y="387"/>
                  </a:cubicBezTo>
                  <a:close/>
                  <a:moveTo>
                    <a:pt x="7268" y="493"/>
                  </a:moveTo>
                  <a:lnTo>
                    <a:pt x="7268" y="493"/>
                  </a:lnTo>
                  <a:cubicBezTo>
                    <a:pt x="8345" y="718"/>
                    <a:pt x="9332" y="1249"/>
                    <a:pt x="10127" y="2044"/>
                  </a:cubicBezTo>
                  <a:cubicBezTo>
                    <a:pt x="10922" y="2839"/>
                    <a:pt x="11455" y="3828"/>
                    <a:pt x="11678" y="4903"/>
                  </a:cubicBezTo>
                  <a:cubicBezTo>
                    <a:pt x="11368" y="4550"/>
                    <a:pt x="10917" y="4229"/>
                    <a:pt x="10336" y="3956"/>
                  </a:cubicBezTo>
                  <a:cubicBezTo>
                    <a:pt x="9864" y="3735"/>
                    <a:pt x="9330" y="3555"/>
                    <a:pt x="8751" y="3420"/>
                  </a:cubicBezTo>
                  <a:cubicBezTo>
                    <a:pt x="8617" y="2841"/>
                    <a:pt x="8436" y="2307"/>
                    <a:pt x="8215" y="1835"/>
                  </a:cubicBezTo>
                  <a:cubicBezTo>
                    <a:pt x="7941" y="1255"/>
                    <a:pt x="7620" y="803"/>
                    <a:pt x="7268" y="493"/>
                  </a:cubicBezTo>
                  <a:close/>
                  <a:moveTo>
                    <a:pt x="6268" y="3498"/>
                  </a:moveTo>
                  <a:lnTo>
                    <a:pt x="6268" y="3498"/>
                  </a:lnTo>
                  <a:cubicBezTo>
                    <a:pt x="7028" y="3508"/>
                    <a:pt x="7762" y="3588"/>
                    <a:pt x="8439" y="3729"/>
                  </a:cubicBezTo>
                  <a:cubicBezTo>
                    <a:pt x="8529" y="4163"/>
                    <a:pt x="8594" y="4619"/>
                    <a:pt x="8632" y="5092"/>
                  </a:cubicBezTo>
                  <a:cubicBezTo>
                    <a:pt x="8264" y="4904"/>
                    <a:pt x="7856" y="4807"/>
                    <a:pt x="7431" y="4807"/>
                  </a:cubicBezTo>
                  <a:cubicBezTo>
                    <a:pt x="7022" y="4807"/>
                    <a:pt x="6625" y="4899"/>
                    <a:pt x="6268" y="5074"/>
                  </a:cubicBezTo>
                  <a:lnTo>
                    <a:pt x="6268" y="3498"/>
                  </a:lnTo>
                  <a:close/>
                  <a:moveTo>
                    <a:pt x="3336" y="3818"/>
                  </a:moveTo>
                  <a:lnTo>
                    <a:pt x="3336" y="3818"/>
                  </a:lnTo>
                  <a:cubicBezTo>
                    <a:pt x="3211" y="4473"/>
                    <a:pt x="3140" y="5175"/>
                    <a:pt x="3130" y="5899"/>
                  </a:cubicBezTo>
                  <a:lnTo>
                    <a:pt x="387" y="5899"/>
                  </a:lnTo>
                  <a:cubicBezTo>
                    <a:pt x="482" y="5301"/>
                    <a:pt x="1046" y="4735"/>
                    <a:pt x="1995" y="4289"/>
                  </a:cubicBezTo>
                  <a:cubicBezTo>
                    <a:pt x="2397" y="4101"/>
                    <a:pt x="2849" y="3943"/>
                    <a:pt x="3336" y="3818"/>
                  </a:cubicBezTo>
                  <a:close/>
                  <a:moveTo>
                    <a:pt x="5906" y="3495"/>
                  </a:moveTo>
                  <a:lnTo>
                    <a:pt x="5906" y="5292"/>
                  </a:lnTo>
                  <a:cubicBezTo>
                    <a:pt x="5785" y="5379"/>
                    <a:pt x="5671" y="5475"/>
                    <a:pt x="5564" y="5583"/>
                  </a:cubicBezTo>
                  <a:cubicBezTo>
                    <a:pt x="5463" y="5682"/>
                    <a:pt x="5373" y="5789"/>
                    <a:pt x="5293" y="5899"/>
                  </a:cubicBezTo>
                  <a:lnTo>
                    <a:pt x="3504" y="5899"/>
                  </a:lnTo>
                  <a:cubicBezTo>
                    <a:pt x="3513" y="5139"/>
                    <a:pt x="3593" y="4405"/>
                    <a:pt x="3734" y="3728"/>
                  </a:cubicBezTo>
                  <a:cubicBezTo>
                    <a:pt x="4412" y="3587"/>
                    <a:pt x="5146" y="3508"/>
                    <a:pt x="5906" y="3495"/>
                  </a:cubicBezTo>
                  <a:close/>
                  <a:moveTo>
                    <a:pt x="8837" y="3819"/>
                  </a:moveTo>
                  <a:lnTo>
                    <a:pt x="8837" y="3819"/>
                  </a:lnTo>
                  <a:cubicBezTo>
                    <a:pt x="9325" y="3944"/>
                    <a:pt x="9776" y="4101"/>
                    <a:pt x="10179" y="4290"/>
                  </a:cubicBezTo>
                  <a:cubicBezTo>
                    <a:pt x="11127" y="4737"/>
                    <a:pt x="11689" y="5302"/>
                    <a:pt x="11786" y="5901"/>
                  </a:cubicBezTo>
                  <a:lnTo>
                    <a:pt x="9583" y="5901"/>
                  </a:lnTo>
                  <a:lnTo>
                    <a:pt x="9583" y="5899"/>
                  </a:lnTo>
                  <a:cubicBezTo>
                    <a:pt x="9502" y="5788"/>
                    <a:pt x="9411" y="5682"/>
                    <a:pt x="9311" y="5583"/>
                  </a:cubicBezTo>
                  <a:cubicBezTo>
                    <a:pt x="9220" y="5491"/>
                    <a:pt x="9125" y="5409"/>
                    <a:pt x="9022" y="5332"/>
                  </a:cubicBezTo>
                  <a:cubicBezTo>
                    <a:pt x="8992" y="4810"/>
                    <a:pt x="8929" y="4302"/>
                    <a:pt x="8837" y="3819"/>
                  </a:cubicBezTo>
                  <a:close/>
                  <a:moveTo>
                    <a:pt x="11786" y="6259"/>
                  </a:moveTo>
                  <a:cubicBezTo>
                    <a:pt x="11691" y="6857"/>
                    <a:pt x="11127" y="7423"/>
                    <a:pt x="10179" y="7870"/>
                  </a:cubicBezTo>
                  <a:cubicBezTo>
                    <a:pt x="10134" y="7891"/>
                    <a:pt x="10090" y="7910"/>
                    <a:pt x="10045" y="7930"/>
                  </a:cubicBezTo>
                  <a:cubicBezTo>
                    <a:pt x="10074" y="7773"/>
                    <a:pt x="10088" y="7611"/>
                    <a:pt x="10088" y="7449"/>
                  </a:cubicBezTo>
                  <a:cubicBezTo>
                    <a:pt x="10090" y="7030"/>
                    <a:pt x="9991" y="6625"/>
                    <a:pt x="9808" y="6259"/>
                  </a:cubicBezTo>
                  <a:close/>
                  <a:moveTo>
                    <a:pt x="3130" y="6259"/>
                  </a:moveTo>
                  <a:cubicBezTo>
                    <a:pt x="3140" y="6983"/>
                    <a:pt x="3211" y="7685"/>
                    <a:pt x="3336" y="8342"/>
                  </a:cubicBezTo>
                  <a:cubicBezTo>
                    <a:pt x="2848" y="8217"/>
                    <a:pt x="2397" y="8060"/>
                    <a:pt x="1995" y="7870"/>
                  </a:cubicBezTo>
                  <a:cubicBezTo>
                    <a:pt x="1046" y="7423"/>
                    <a:pt x="484" y="6857"/>
                    <a:pt x="387" y="6259"/>
                  </a:cubicBezTo>
                  <a:close/>
                  <a:moveTo>
                    <a:pt x="5054" y="6259"/>
                  </a:moveTo>
                  <a:cubicBezTo>
                    <a:pt x="4684" y="7001"/>
                    <a:pt x="4680" y="7879"/>
                    <a:pt x="5044" y="8621"/>
                  </a:cubicBezTo>
                  <a:cubicBezTo>
                    <a:pt x="4587" y="8583"/>
                    <a:pt x="4143" y="8520"/>
                    <a:pt x="3722" y="8432"/>
                  </a:cubicBezTo>
                  <a:cubicBezTo>
                    <a:pt x="3580" y="7755"/>
                    <a:pt x="3502" y="7020"/>
                    <a:pt x="3489" y="6259"/>
                  </a:cubicBezTo>
                  <a:close/>
                  <a:moveTo>
                    <a:pt x="11680" y="7266"/>
                  </a:moveTo>
                  <a:lnTo>
                    <a:pt x="11680" y="7266"/>
                  </a:lnTo>
                  <a:cubicBezTo>
                    <a:pt x="11506" y="8101"/>
                    <a:pt x="11147" y="8882"/>
                    <a:pt x="10625" y="9562"/>
                  </a:cubicBezTo>
                  <a:lnTo>
                    <a:pt x="10497" y="9433"/>
                  </a:lnTo>
                  <a:cubicBezTo>
                    <a:pt x="10461" y="9397"/>
                    <a:pt x="10414" y="9379"/>
                    <a:pt x="10367" y="9379"/>
                  </a:cubicBezTo>
                  <a:cubicBezTo>
                    <a:pt x="10319" y="9379"/>
                    <a:pt x="10272" y="9397"/>
                    <a:pt x="10236" y="9433"/>
                  </a:cubicBezTo>
                  <a:lnTo>
                    <a:pt x="9953" y="9716"/>
                  </a:lnTo>
                  <a:lnTo>
                    <a:pt x="9437" y="9201"/>
                  </a:lnTo>
                  <a:cubicBezTo>
                    <a:pt x="9649" y="8959"/>
                    <a:pt x="9811" y="8685"/>
                    <a:pt x="9922" y="8391"/>
                  </a:cubicBezTo>
                  <a:cubicBezTo>
                    <a:pt x="10064" y="8334"/>
                    <a:pt x="10204" y="8276"/>
                    <a:pt x="10337" y="8213"/>
                  </a:cubicBezTo>
                  <a:cubicBezTo>
                    <a:pt x="10917" y="7939"/>
                    <a:pt x="11369" y="7619"/>
                    <a:pt x="11680" y="7266"/>
                  </a:cubicBezTo>
                  <a:close/>
                  <a:moveTo>
                    <a:pt x="7436" y="5175"/>
                  </a:moveTo>
                  <a:cubicBezTo>
                    <a:pt x="8046" y="5175"/>
                    <a:pt x="8619" y="5414"/>
                    <a:pt x="9051" y="5845"/>
                  </a:cubicBezTo>
                  <a:cubicBezTo>
                    <a:pt x="9483" y="6276"/>
                    <a:pt x="9720" y="6850"/>
                    <a:pt x="9720" y="7460"/>
                  </a:cubicBezTo>
                  <a:cubicBezTo>
                    <a:pt x="9720" y="8070"/>
                    <a:pt x="9482" y="8643"/>
                    <a:pt x="9051" y="9076"/>
                  </a:cubicBezTo>
                  <a:cubicBezTo>
                    <a:pt x="8619" y="9507"/>
                    <a:pt x="8046" y="9745"/>
                    <a:pt x="7436" y="9745"/>
                  </a:cubicBezTo>
                  <a:cubicBezTo>
                    <a:pt x="6824" y="9745"/>
                    <a:pt x="6251" y="9507"/>
                    <a:pt x="5821" y="9076"/>
                  </a:cubicBezTo>
                  <a:cubicBezTo>
                    <a:pt x="4928" y="8184"/>
                    <a:pt x="4928" y="6735"/>
                    <a:pt x="5821" y="5845"/>
                  </a:cubicBezTo>
                  <a:cubicBezTo>
                    <a:pt x="6252" y="5412"/>
                    <a:pt x="6825" y="5175"/>
                    <a:pt x="7436" y="5175"/>
                  </a:cubicBezTo>
                  <a:close/>
                  <a:moveTo>
                    <a:pt x="9175" y="9461"/>
                  </a:moveTo>
                  <a:lnTo>
                    <a:pt x="9689" y="9976"/>
                  </a:lnTo>
                  <a:lnTo>
                    <a:pt x="9407" y="10259"/>
                  </a:lnTo>
                  <a:cubicBezTo>
                    <a:pt x="9335" y="10331"/>
                    <a:pt x="9335" y="10448"/>
                    <a:pt x="9408" y="10520"/>
                  </a:cubicBezTo>
                  <a:lnTo>
                    <a:pt x="9531" y="10644"/>
                  </a:lnTo>
                  <a:cubicBezTo>
                    <a:pt x="8859" y="11155"/>
                    <a:pt x="8089" y="11506"/>
                    <a:pt x="7267" y="11676"/>
                  </a:cubicBezTo>
                  <a:cubicBezTo>
                    <a:pt x="7620" y="11366"/>
                    <a:pt x="7941" y="10915"/>
                    <a:pt x="8213" y="10334"/>
                  </a:cubicBezTo>
                  <a:cubicBezTo>
                    <a:pt x="8273" y="10207"/>
                    <a:pt x="8330" y="10075"/>
                    <a:pt x="8383" y="9938"/>
                  </a:cubicBezTo>
                  <a:cubicBezTo>
                    <a:pt x="8671" y="9828"/>
                    <a:pt x="8939" y="9667"/>
                    <a:pt x="9175" y="9461"/>
                  </a:cubicBezTo>
                  <a:close/>
                  <a:moveTo>
                    <a:pt x="495" y="7266"/>
                  </a:moveTo>
                  <a:lnTo>
                    <a:pt x="495" y="7266"/>
                  </a:lnTo>
                  <a:cubicBezTo>
                    <a:pt x="805" y="7620"/>
                    <a:pt x="1256" y="7940"/>
                    <a:pt x="1837" y="8213"/>
                  </a:cubicBezTo>
                  <a:cubicBezTo>
                    <a:pt x="2309" y="8434"/>
                    <a:pt x="2843" y="8615"/>
                    <a:pt x="3422" y="8750"/>
                  </a:cubicBezTo>
                  <a:cubicBezTo>
                    <a:pt x="3556" y="9328"/>
                    <a:pt x="3737" y="9862"/>
                    <a:pt x="3958" y="10334"/>
                  </a:cubicBezTo>
                  <a:cubicBezTo>
                    <a:pt x="4232" y="10914"/>
                    <a:pt x="4553" y="11366"/>
                    <a:pt x="4905" y="11677"/>
                  </a:cubicBezTo>
                  <a:cubicBezTo>
                    <a:pt x="3831" y="11453"/>
                    <a:pt x="2842" y="10921"/>
                    <a:pt x="2046" y="10125"/>
                  </a:cubicBezTo>
                  <a:cubicBezTo>
                    <a:pt x="1251" y="9330"/>
                    <a:pt x="720" y="8340"/>
                    <a:pt x="495" y="7266"/>
                  </a:cubicBezTo>
                  <a:close/>
                  <a:moveTo>
                    <a:pt x="3825" y="8837"/>
                  </a:moveTo>
                  <a:cubicBezTo>
                    <a:pt x="4292" y="8927"/>
                    <a:pt x="4785" y="8988"/>
                    <a:pt x="5290" y="9020"/>
                  </a:cubicBezTo>
                  <a:cubicBezTo>
                    <a:pt x="5371" y="9132"/>
                    <a:pt x="5461" y="9238"/>
                    <a:pt x="5561" y="9339"/>
                  </a:cubicBezTo>
                  <a:cubicBezTo>
                    <a:pt x="5669" y="9446"/>
                    <a:pt x="5784" y="9543"/>
                    <a:pt x="5904" y="9630"/>
                  </a:cubicBezTo>
                  <a:lnTo>
                    <a:pt x="5904" y="11785"/>
                  </a:lnTo>
                  <a:lnTo>
                    <a:pt x="5904" y="11785"/>
                  </a:lnTo>
                  <a:cubicBezTo>
                    <a:pt x="5307" y="11689"/>
                    <a:pt x="4742" y="11126"/>
                    <a:pt x="4297" y="10180"/>
                  </a:cubicBezTo>
                  <a:cubicBezTo>
                    <a:pt x="4108" y="9777"/>
                    <a:pt x="3949" y="9324"/>
                    <a:pt x="3825" y="8837"/>
                  </a:cubicBezTo>
                  <a:close/>
                  <a:moveTo>
                    <a:pt x="6267" y="9847"/>
                  </a:moveTo>
                  <a:cubicBezTo>
                    <a:pt x="6624" y="10023"/>
                    <a:pt x="7021" y="10114"/>
                    <a:pt x="7430" y="10114"/>
                  </a:cubicBezTo>
                  <a:cubicBezTo>
                    <a:pt x="7599" y="10114"/>
                    <a:pt x="7764" y="10098"/>
                    <a:pt x="7927" y="10068"/>
                  </a:cubicBezTo>
                  <a:lnTo>
                    <a:pt x="7927" y="10068"/>
                  </a:lnTo>
                  <a:cubicBezTo>
                    <a:pt x="7910" y="10104"/>
                    <a:pt x="7894" y="10143"/>
                    <a:pt x="7876" y="10178"/>
                  </a:cubicBezTo>
                  <a:cubicBezTo>
                    <a:pt x="7430" y="11126"/>
                    <a:pt x="6865" y="11689"/>
                    <a:pt x="6267" y="11785"/>
                  </a:cubicBezTo>
                  <a:lnTo>
                    <a:pt x="6267" y="9847"/>
                  </a:lnTo>
                  <a:close/>
                  <a:moveTo>
                    <a:pt x="6084" y="0"/>
                  </a:moveTo>
                  <a:cubicBezTo>
                    <a:pt x="4787" y="0"/>
                    <a:pt x="3548" y="404"/>
                    <a:pt x="2503" y="1166"/>
                  </a:cubicBezTo>
                  <a:cubicBezTo>
                    <a:pt x="2420" y="1227"/>
                    <a:pt x="2402" y="1342"/>
                    <a:pt x="2462" y="1425"/>
                  </a:cubicBezTo>
                  <a:cubicBezTo>
                    <a:pt x="2498" y="1474"/>
                    <a:pt x="2555" y="1500"/>
                    <a:pt x="2611" y="1500"/>
                  </a:cubicBezTo>
                  <a:cubicBezTo>
                    <a:pt x="2649" y="1500"/>
                    <a:pt x="2687" y="1489"/>
                    <a:pt x="2719" y="1465"/>
                  </a:cubicBezTo>
                  <a:cubicBezTo>
                    <a:pt x="3378" y="985"/>
                    <a:pt x="4120" y="656"/>
                    <a:pt x="4903" y="493"/>
                  </a:cubicBezTo>
                  <a:lnTo>
                    <a:pt x="4903" y="493"/>
                  </a:lnTo>
                  <a:cubicBezTo>
                    <a:pt x="4550" y="803"/>
                    <a:pt x="4230" y="1254"/>
                    <a:pt x="3955" y="1835"/>
                  </a:cubicBezTo>
                  <a:cubicBezTo>
                    <a:pt x="3734" y="2307"/>
                    <a:pt x="3554" y="2841"/>
                    <a:pt x="3419" y="3420"/>
                  </a:cubicBezTo>
                  <a:cubicBezTo>
                    <a:pt x="2840" y="3554"/>
                    <a:pt x="2306" y="3735"/>
                    <a:pt x="1834" y="3956"/>
                  </a:cubicBezTo>
                  <a:cubicBezTo>
                    <a:pt x="1253" y="4230"/>
                    <a:pt x="802" y="4551"/>
                    <a:pt x="492" y="4904"/>
                  </a:cubicBezTo>
                  <a:cubicBezTo>
                    <a:pt x="721" y="3805"/>
                    <a:pt x="1269" y="2799"/>
                    <a:pt x="2093" y="1996"/>
                  </a:cubicBezTo>
                  <a:cubicBezTo>
                    <a:pt x="2166" y="1924"/>
                    <a:pt x="2167" y="1807"/>
                    <a:pt x="2095" y="1735"/>
                  </a:cubicBezTo>
                  <a:cubicBezTo>
                    <a:pt x="2060" y="1698"/>
                    <a:pt x="2012" y="1679"/>
                    <a:pt x="1963" y="1679"/>
                  </a:cubicBezTo>
                  <a:cubicBezTo>
                    <a:pt x="1917" y="1679"/>
                    <a:pt x="1870" y="1697"/>
                    <a:pt x="1834" y="1732"/>
                  </a:cubicBezTo>
                  <a:cubicBezTo>
                    <a:pt x="1260" y="2292"/>
                    <a:pt x="810" y="2950"/>
                    <a:pt x="493" y="3683"/>
                  </a:cubicBezTo>
                  <a:cubicBezTo>
                    <a:pt x="166" y="4443"/>
                    <a:pt x="0" y="5251"/>
                    <a:pt x="0" y="6086"/>
                  </a:cubicBezTo>
                  <a:cubicBezTo>
                    <a:pt x="0" y="7710"/>
                    <a:pt x="633" y="9238"/>
                    <a:pt x="1782" y="10387"/>
                  </a:cubicBezTo>
                  <a:cubicBezTo>
                    <a:pt x="2932" y="11537"/>
                    <a:pt x="4460" y="12170"/>
                    <a:pt x="6084" y="12170"/>
                  </a:cubicBezTo>
                  <a:cubicBezTo>
                    <a:pt x="7443" y="12170"/>
                    <a:pt x="8734" y="11725"/>
                    <a:pt x="9793" y="10909"/>
                  </a:cubicBezTo>
                  <a:lnTo>
                    <a:pt x="11244" y="12359"/>
                  </a:lnTo>
                  <a:cubicBezTo>
                    <a:pt x="11393" y="12508"/>
                    <a:pt x="11590" y="12584"/>
                    <a:pt x="11787" y="12584"/>
                  </a:cubicBezTo>
                  <a:cubicBezTo>
                    <a:pt x="11983" y="12584"/>
                    <a:pt x="12181" y="12510"/>
                    <a:pt x="12331" y="12359"/>
                  </a:cubicBezTo>
                  <a:cubicBezTo>
                    <a:pt x="12475" y="12214"/>
                    <a:pt x="12556" y="12021"/>
                    <a:pt x="12556" y="11816"/>
                  </a:cubicBezTo>
                  <a:cubicBezTo>
                    <a:pt x="12560" y="11610"/>
                    <a:pt x="12479" y="11417"/>
                    <a:pt x="12333" y="11271"/>
                  </a:cubicBezTo>
                  <a:lnTo>
                    <a:pt x="11993" y="10931"/>
                  </a:lnTo>
                  <a:cubicBezTo>
                    <a:pt x="11957" y="10894"/>
                    <a:pt x="11910" y="10876"/>
                    <a:pt x="11863" y="10876"/>
                  </a:cubicBezTo>
                  <a:cubicBezTo>
                    <a:pt x="11816" y="10876"/>
                    <a:pt x="11768" y="10894"/>
                    <a:pt x="11733" y="10931"/>
                  </a:cubicBezTo>
                  <a:cubicBezTo>
                    <a:pt x="11661" y="11003"/>
                    <a:pt x="11661" y="11119"/>
                    <a:pt x="11733" y="11191"/>
                  </a:cubicBezTo>
                  <a:lnTo>
                    <a:pt x="12073" y="11532"/>
                  </a:lnTo>
                  <a:cubicBezTo>
                    <a:pt x="12227" y="11687"/>
                    <a:pt x="12227" y="11942"/>
                    <a:pt x="12073" y="12097"/>
                  </a:cubicBezTo>
                  <a:cubicBezTo>
                    <a:pt x="11995" y="12175"/>
                    <a:pt x="11893" y="12214"/>
                    <a:pt x="11790" y="12214"/>
                  </a:cubicBezTo>
                  <a:cubicBezTo>
                    <a:pt x="11688" y="12214"/>
                    <a:pt x="11585" y="12175"/>
                    <a:pt x="11508" y="12097"/>
                  </a:cubicBezTo>
                  <a:lnTo>
                    <a:pt x="9798" y="10389"/>
                  </a:lnTo>
                  <a:lnTo>
                    <a:pt x="10364" y="9822"/>
                  </a:lnTo>
                  <a:lnTo>
                    <a:pt x="11134" y="10592"/>
                  </a:lnTo>
                  <a:cubicBezTo>
                    <a:pt x="11170" y="10628"/>
                    <a:pt x="11217" y="10646"/>
                    <a:pt x="11264" y="10646"/>
                  </a:cubicBezTo>
                  <a:cubicBezTo>
                    <a:pt x="11311" y="10646"/>
                    <a:pt x="11358" y="10628"/>
                    <a:pt x="11395" y="10592"/>
                  </a:cubicBezTo>
                  <a:cubicBezTo>
                    <a:pt x="11467" y="10521"/>
                    <a:pt x="11467" y="10404"/>
                    <a:pt x="11395" y="10333"/>
                  </a:cubicBezTo>
                  <a:lnTo>
                    <a:pt x="10886" y="9822"/>
                  </a:lnTo>
                  <a:cubicBezTo>
                    <a:pt x="11718" y="8758"/>
                    <a:pt x="12169" y="7455"/>
                    <a:pt x="12169" y="6083"/>
                  </a:cubicBezTo>
                  <a:cubicBezTo>
                    <a:pt x="12169" y="4459"/>
                    <a:pt x="11536" y="2931"/>
                    <a:pt x="10386" y="1782"/>
                  </a:cubicBezTo>
                  <a:cubicBezTo>
                    <a:pt x="9237" y="632"/>
                    <a:pt x="7709" y="0"/>
                    <a:pt x="608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58"/>
            <p:cNvSpPr/>
            <p:nvPr/>
          </p:nvSpPr>
          <p:spPr>
            <a:xfrm>
              <a:off x="2090566" y="1705422"/>
              <a:ext cx="145778" cy="134381"/>
            </a:xfrm>
            <a:custGeom>
              <a:rect b="b" l="l" r="r" t="t"/>
              <a:pathLst>
                <a:path extrusionOk="0" h="3761" w="4080">
                  <a:moveTo>
                    <a:pt x="2022" y="368"/>
                  </a:moveTo>
                  <a:cubicBezTo>
                    <a:pt x="3339" y="368"/>
                    <a:pt x="4021" y="2018"/>
                    <a:pt x="3090" y="2947"/>
                  </a:cubicBezTo>
                  <a:cubicBezTo>
                    <a:pt x="2796" y="3242"/>
                    <a:pt x="2408" y="3389"/>
                    <a:pt x="2021" y="3389"/>
                  </a:cubicBezTo>
                  <a:cubicBezTo>
                    <a:pt x="1634" y="3389"/>
                    <a:pt x="1247" y="3242"/>
                    <a:pt x="952" y="2947"/>
                  </a:cubicBezTo>
                  <a:cubicBezTo>
                    <a:pt x="663" y="2658"/>
                    <a:pt x="504" y="2271"/>
                    <a:pt x="509" y="1861"/>
                  </a:cubicBezTo>
                  <a:cubicBezTo>
                    <a:pt x="513" y="1491"/>
                    <a:pt x="655" y="1133"/>
                    <a:pt x="905" y="861"/>
                  </a:cubicBezTo>
                  <a:cubicBezTo>
                    <a:pt x="1205" y="532"/>
                    <a:pt x="1613" y="368"/>
                    <a:pt x="2022" y="368"/>
                  </a:cubicBezTo>
                  <a:close/>
                  <a:moveTo>
                    <a:pt x="2021" y="1"/>
                  </a:moveTo>
                  <a:cubicBezTo>
                    <a:pt x="1540" y="1"/>
                    <a:pt x="1058" y="184"/>
                    <a:pt x="691" y="551"/>
                  </a:cubicBezTo>
                  <a:cubicBezTo>
                    <a:pt x="506" y="736"/>
                    <a:pt x="359" y="960"/>
                    <a:pt x="265" y="1206"/>
                  </a:cubicBezTo>
                  <a:cubicBezTo>
                    <a:pt x="0" y="1894"/>
                    <a:pt x="164" y="2683"/>
                    <a:pt x="691" y="3211"/>
                  </a:cubicBezTo>
                  <a:cubicBezTo>
                    <a:pt x="1059" y="3577"/>
                    <a:pt x="1540" y="3761"/>
                    <a:pt x="2021" y="3761"/>
                  </a:cubicBezTo>
                  <a:cubicBezTo>
                    <a:pt x="2506" y="3761"/>
                    <a:pt x="2991" y="3574"/>
                    <a:pt x="3362" y="3197"/>
                  </a:cubicBezTo>
                  <a:cubicBezTo>
                    <a:pt x="4080" y="2468"/>
                    <a:pt x="4074" y="1274"/>
                    <a:pt x="3351" y="551"/>
                  </a:cubicBezTo>
                  <a:cubicBezTo>
                    <a:pt x="2984" y="184"/>
                    <a:pt x="2503" y="1"/>
                    <a:pt x="20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15" name="Google Shape;415;p58"/>
          <p:cNvGrpSpPr/>
          <p:nvPr/>
        </p:nvGrpSpPr>
        <p:grpSpPr>
          <a:xfrm>
            <a:off x="4847651" y="1800853"/>
            <a:ext cx="354311" cy="353394"/>
            <a:chOff x="-48629225" y="3938500"/>
            <a:chExt cx="299300" cy="298525"/>
          </a:xfrm>
        </p:grpSpPr>
        <p:sp>
          <p:nvSpPr>
            <p:cNvPr id="416" name="Google Shape;416;p58"/>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8"/>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8"/>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8"/>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400"/>
                                        <p:tgtEl>
                                          <p:spTgt spid="407"/>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700"/>
                                        <p:tgtEl>
                                          <p:spTgt spid="410"/>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7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08"/>
                                        </p:tgtEl>
                                        <p:attrNameLst>
                                          <p:attrName>style.visibility</p:attrName>
                                        </p:attrNameLst>
                                      </p:cBhvr>
                                      <p:to>
                                        <p:strVal val="visible"/>
                                      </p:to>
                                    </p:set>
                                    <p:animEffect filter="fade" transition="in">
                                      <p:cBhvr>
                                        <p:cTn dur="1000"/>
                                        <p:tgtEl>
                                          <p:spTgt spid="408"/>
                                        </p:tgtEl>
                                      </p:cBhvr>
                                    </p:animEffect>
                                  </p:childTnLst>
                                </p:cTn>
                              </p:par>
                              <p:par>
                                <p:cTn fill="hold" nodeType="with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1000"/>
                                        <p:tgtEl>
                                          <p:spTgt spid="409"/>
                                        </p:tgtEl>
                                      </p:cBhvr>
                                    </p:animEffect>
                                  </p:childTnLst>
                                </p:cTn>
                              </p:par>
                            </p:childTnLst>
                          </p:cTn>
                        </p:par>
                        <p:par>
                          <p:cTn fill="hold">
                            <p:stCondLst>
                              <p:cond delay="1400"/>
                            </p:stCondLst>
                            <p:childTnLst>
                              <p:par>
                                <p:cTn fill="hold" nodeType="afterEffect" presetClass="entr" presetID="2" presetSubtype="8">
                                  <p:stCondLst>
                                    <p:cond delay="0"/>
                                  </p:stCondLst>
                                  <p:childTnLst>
                                    <p:set>
                                      <p:cBhvr>
                                        <p:cTn dur="1" fill="hold">
                                          <p:stCondLst>
                                            <p:cond delay="0"/>
                                          </p:stCondLst>
                                        </p:cTn>
                                        <p:tgtEl>
                                          <p:spTgt spid="406"/>
                                        </p:tgtEl>
                                        <p:attrNameLst>
                                          <p:attrName>style.visibility</p:attrName>
                                        </p:attrNameLst>
                                      </p:cBhvr>
                                      <p:to>
                                        <p:strVal val="visible"/>
                                      </p:to>
                                    </p:set>
                                    <p:anim calcmode="lin" valueType="num">
                                      <p:cBhvr additive="base">
                                        <p:cTn dur="300"/>
                                        <p:tgtEl>
                                          <p:spTgt spid="40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300"/>
                                        <p:tgtEl>
                                          <p:spTgt spid="40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9"/>
          <p:cNvSpPr txBox="1"/>
          <p:nvPr>
            <p:ph type="ctrTitle"/>
          </p:nvPr>
        </p:nvSpPr>
        <p:spPr>
          <a:xfrm>
            <a:off x="1964851" y="352850"/>
            <a:ext cx="5214300" cy="94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Regular Compilation Process</a:t>
            </a:r>
            <a:endParaRPr/>
          </a:p>
        </p:txBody>
      </p:sp>
      <p:sp>
        <p:nvSpPr>
          <p:cNvPr id="425" name="Google Shape;425;p59"/>
          <p:cNvSpPr/>
          <p:nvPr/>
        </p:nvSpPr>
        <p:spPr>
          <a:xfrm>
            <a:off x="1234388" y="2264700"/>
            <a:ext cx="1542600" cy="614100"/>
          </a:xfrm>
          <a:prstGeom prst="roundRect">
            <a:avLst>
              <a:gd fmla="val 16667" name="adj"/>
            </a:avLst>
          </a:prstGeom>
          <a:solidFill>
            <a:schemeClr val="accent3"/>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Compilation </a:t>
            </a:r>
            <a:r>
              <a:rPr lang="en" sz="1000">
                <a:solidFill>
                  <a:srgbClr val="F2F2F2"/>
                </a:solidFill>
                <a:latin typeface="IBM Plex Mono Medium"/>
                <a:ea typeface="IBM Plex Mono Medium"/>
                <a:cs typeface="IBM Plex Mono Medium"/>
                <a:sym typeface="IBM Plex Mono Medium"/>
              </a:rPr>
              <a:t>Begins</a:t>
            </a:r>
            <a:endParaRPr b="0" i="0" sz="1000" u="none" cap="none" strike="noStrike">
              <a:solidFill>
                <a:srgbClr val="F2F2F2"/>
              </a:solidFill>
              <a:latin typeface="IBM Plex Mono Medium"/>
              <a:ea typeface="IBM Plex Mono Medium"/>
              <a:cs typeface="IBM Plex Mono Medium"/>
              <a:sym typeface="IBM Plex Mono Medium"/>
            </a:endParaRPr>
          </a:p>
        </p:txBody>
      </p:sp>
      <p:sp>
        <p:nvSpPr>
          <p:cNvPr id="426" name="Google Shape;426;p59"/>
          <p:cNvSpPr/>
          <p:nvPr/>
        </p:nvSpPr>
        <p:spPr>
          <a:xfrm>
            <a:off x="6367013" y="2264700"/>
            <a:ext cx="1542600" cy="614100"/>
          </a:xfrm>
          <a:prstGeom prst="roundRect">
            <a:avLst>
              <a:gd fmla="val 16667" name="adj"/>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rgbClr val="F2F2F2"/>
                </a:solidFill>
                <a:latin typeface="IBM Plex Mono Medium"/>
                <a:ea typeface="IBM Plex Mono Medium"/>
                <a:cs typeface="IBM Plex Mono Medium"/>
                <a:sym typeface="IBM Plex Mono Medium"/>
              </a:rPr>
              <a:t>Compilation Result</a:t>
            </a:r>
            <a:endParaRPr b="0" i="0" sz="1000" u="none" cap="none" strike="noStrike">
              <a:solidFill>
                <a:srgbClr val="F2F2F2"/>
              </a:solidFill>
              <a:latin typeface="IBM Plex Mono Medium"/>
              <a:ea typeface="IBM Plex Mono Medium"/>
              <a:cs typeface="IBM Plex Mono Medium"/>
              <a:sym typeface="IBM Plex Mono Medium"/>
            </a:endParaRPr>
          </a:p>
        </p:txBody>
      </p:sp>
      <p:cxnSp>
        <p:nvCxnSpPr>
          <p:cNvPr id="427" name="Google Shape;427;p59"/>
          <p:cNvCxnSpPr>
            <a:stCxn id="425" idx="3"/>
            <a:endCxn id="426" idx="1"/>
          </p:cNvCxnSpPr>
          <p:nvPr/>
        </p:nvCxnSpPr>
        <p:spPr>
          <a:xfrm>
            <a:off x="2776988" y="2571750"/>
            <a:ext cx="3590100" cy="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500"/>
                                        <p:tgtEl>
                                          <p:spTgt spid="4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500"/>
                                        <p:tgtEl>
                                          <p:spTgt spid="42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300"/>
                                        <p:tgtEl>
                                          <p:spTgt spid="427"/>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5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Tech Newsletter XL Purple variant by Slidesgo">
  <a:themeElements>
    <a:clrScheme name="Simple Light">
      <a:dk1>
        <a:srgbClr val="FFFFFF"/>
      </a:dk1>
      <a:lt1>
        <a:srgbClr val="48126A"/>
      </a:lt1>
      <a:dk2>
        <a:srgbClr val="FF8CFF"/>
      </a:dk2>
      <a:lt2>
        <a:srgbClr val="6769FF"/>
      </a:lt2>
      <a:accent1>
        <a:srgbClr val="000044"/>
      </a:accent1>
      <a:accent2>
        <a:srgbClr val="48126A"/>
      </a:accent2>
      <a:accent3>
        <a:srgbClr val="8F258F"/>
      </a:accent3>
      <a:accent4>
        <a:srgbClr val="FF8CFF"/>
      </a:accent4>
      <a:accent5>
        <a:srgbClr val="784CCF"/>
      </a:accent5>
      <a:accent6>
        <a:srgbClr val="6769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